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8" r:id="rId2"/>
  </p:sldIdLst>
  <p:sldSz cx="12192000" cy="6858000"/>
  <p:notesSz cx="6819900" cy="99187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6265" autoAdjust="0"/>
  </p:normalViewPr>
  <p:slideViewPr>
    <p:cSldViewPr>
      <p:cViewPr varScale="1">
        <p:scale>
          <a:sx n="106" d="100"/>
          <a:sy n="106" d="100"/>
        </p:scale>
        <p:origin x="15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0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395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933" y="0"/>
            <a:ext cx="2955395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458520-9332-472F-AC08-A38790552346}" type="datetimeFigureOut">
              <a:rPr lang="fi-FI"/>
              <a:pPr>
                <a:defRPr/>
              </a:pPr>
              <a:t>17.01.2025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176"/>
            <a:ext cx="2955395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933" y="9421176"/>
            <a:ext cx="2955395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74A524-7AC2-4D75-9144-C6D105E917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307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395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933" y="0"/>
            <a:ext cx="2955395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F6F3C9-FD28-48E8-B5D0-CF31EAB8B616}" type="datetimeFigureOut">
              <a:rPr lang="fi-FI"/>
              <a:pPr>
                <a:defRPr/>
              </a:pPr>
              <a:t>17.01.2025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7" y="4711383"/>
            <a:ext cx="5457807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176"/>
            <a:ext cx="2955395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933" y="9421176"/>
            <a:ext cx="2955395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267705-E6C3-4D3C-84B3-49F74C221C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427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13" y="1958978"/>
            <a:ext cx="9313035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13" y="3598168"/>
            <a:ext cx="9313035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B320-1915-4288-AE08-7E665896F994}" type="datetime1">
              <a:rPr lang="fi-FI"/>
              <a:pPr>
                <a:defRPr/>
              </a:pPr>
              <a:t>17.01.2025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1304-A0BC-443B-BDD1-27EC0AA69B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27DE40F-1FA3-40D9-99A0-7A7D9E51C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0488" y="65152"/>
            <a:ext cx="26416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usta_kans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13" y="836715"/>
            <a:ext cx="9313035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492896"/>
            <a:ext cx="12192000" cy="332271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2B27-2509-4971-BDB4-7AAC693EA2F1}" type="datetime1">
              <a:rPr lang="fi-FI"/>
              <a:pPr>
                <a:defRPr/>
              </a:pPr>
              <a:t>17.01.2025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F76D-7B41-42C6-BDA5-F8899A5DD9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AE92C35-00F5-4ED3-99AC-8CE90AA62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0488" y="65152"/>
            <a:ext cx="26416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094B-70F6-4996-BEA1-23F51FE6A3FF}" type="datetime1">
              <a:rPr lang="fi-FI"/>
              <a:pPr>
                <a:defRPr/>
              </a:pPr>
              <a:t>17.01.2025</a:t>
            </a:fld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296F-A367-442D-A04D-4BD47D9ADE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63F7-A578-4B21-B1BC-76550B6E04AE}" type="datetime1">
              <a:rPr lang="fi-FI"/>
              <a:pPr>
                <a:defRPr/>
              </a:pPr>
              <a:t>17.01.2025</a:t>
            </a:fld>
            <a:endParaRPr lang="fi-F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A30C-71BD-4039-AB95-AAB1486F5D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tausta_kans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71133" y="274638"/>
            <a:ext cx="97112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71133" y="1600203"/>
            <a:ext cx="97112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3200" y="6396041"/>
            <a:ext cx="104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B534F6-B3D7-449E-92BB-69FB084540D2}" type="datetime1">
              <a:rPr lang="fi-FI"/>
              <a:pPr>
                <a:defRPr/>
              </a:pPr>
              <a:t>17.01.2025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6719" y="6396041"/>
            <a:ext cx="493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5BA0C-B55F-45A6-9F3F-658FE4A24E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1007533" y="6242053"/>
            <a:ext cx="6815667" cy="454025"/>
          </a:xfrm>
          <a:prstGeom prst="rect">
            <a:avLst/>
          </a:prstGeom>
        </p:spPr>
        <p:txBody>
          <a:bodyPr anchor="b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sz="750" baseline="0" dirty="0"/>
              <a:t>Pohjois-Savon aluetoimisto</a:t>
            </a:r>
            <a:endParaRPr lang="fi-FI" sz="750" dirty="0"/>
          </a:p>
          <a:p>
            <a:pPr>
              <a:defRPr/>
            </a:pPr>
            <a:r>
              <a:rPr lang="fi-FI" sz="750" dirty="0"/>
              <a:t>Kainuun prikaati</a:t>
            </a:r>
            <a:endParaRPr lang="fi-FI" sz="75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  <p:sldLayoutId id="2147483652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7C4562-6AB0-42AA-96EB-34D55FC8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-217001"/>
            <a:ext cx="9711267" cy="1143000"/>
          </a:xfrm>
        </p:spPr>
        <p:txBody>
          <a:bodyPr/>
          <a:lstStyle/>
          <a:p>
            <a:r>
              <a:rPr lang="fi-FI" dirty="0"/>
              <a:t>Hallinnollisen päätöksen alue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F23EAD7-51FF-4F9C-8979-BBB488D5E5C7}"/>
              </a:ext>
            </a:extLst>
          </p:cNvPr>
          <p:cNvSpPr txBox="1"/>
          <p:nvPr/>
        </p:nvSpPr>
        <p:spPr>
          <a:xfrm>
            <a:off x="11051411" y="76827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LIITE 1</a:t>
            </a:r>
          </a:p>
          <a:p>
            <a:r>
              <a:rPr lang="fi-FI" dirty="0"/>
              <a:t>MV654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9C0FE2D3-AA5B-48F6-8469-F6A71AAFD1C8}"/>
              </a:ext>
            </a:extLst>
          </p:cNvPr>
          <p:cNvGrpSpPr/>
          <p:nvPr/>
        </p:nvGrpSpPr>
        <p:grpSpPr>
          <a:xfrm>
            <a:off x="1533224" y="620688"/>
            <a:ext cx="7227072" cy="5688632"/>
            <a:chOff x="2279576" y="253496"/>
            <a:chExt cx="7323437" cy="5877272"/>
          </a:xfrm>
        </p:grpSpPr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6AFBD6C8-EF51-40B1-834D-075826BF1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576" y="253496"/>
              <a:ext cx="7323437" cy="5877272"/>
            </a:xfrm>
            <a:prstGeom prst="rect">
              <a:avLst/>
            </a:prstGeom>
          </p:spPr>
        </p:pic>
        <p:sp>
          <p:nvSpPr>
            <p:cNvPr id="15" name="Suorakulmio 8">
              <a:extLst>
                <a:ext uri="{FF2B5EF4-FFF2-40B4-BE49-F238E27FC236}">
                  <a16:creationId xmlns:a16="http://schemas.microsoft.com/office/drawing/2014/main" id="{D8E6D79D-C9BA-47BE-AA71-E9A79148D103}"/>
                </a:ext>
              </a:extLst>
            </p:cNvPr>
            <p:cNvSpPr/>
            <p:nvPr/>
          </p:nvSpPr>
          <p:spPr>
            <a:xfrm>
              <a:off x="3793402" y="253496"/>
              <a:ext cx="5149641" cy="5639979"/>
            </a:xfrm>
            <a:custGeom>
              <a:avLst/>
              <a:gdLst>
                <a:gd name="connsiteX0" fmla="*/ 0 w 3960440"/>
                <a:gd name="connsiteY0" fmla="*/ 0 h 5877272"/>
                <a:gd name="connsiteX1" fmla="*/ 3960440 w 3960440"/>
                <a:gd name="connsiteY1" fmla="*/ 0 h 5877272"/>
                <a:gd name="connsiteX2" fmla="*/ 3960440 w 3960440"/>
                <a:gd name="connsiteY2" fmla="*/ 5877272 h 5877272"/>
                <a:gd name="connsiteX3" fmla="*/ 0 w 3960440"/>
                <a:gd name="connsiteY3" fmla="*/ 5877272 h 5877272"/>
                <a:gd name="connsiteX4" fmla="*/ 0 w 3960440"/>
                <a:gd name="connsiteY4" fmla="*/ 0 h 5877272"/>
                <a:gd name="connsiteX0" fmla="*/ 0 w 3960440"/>
                <a:gd name="connsiteY0" fmla="*/ 7151 h 5884423"/>
                <a:gd name="connsiteX1" fmla="*/ 1898029 w 3960440"/>
                <a:gd name="connsiteY1" fmla="*/ 0 h 5884423"/>
                <a:gd name="connsiteX2" fmla="*/ 3960440 w 3960440"/>
                <a:gd name="connsiteY2" fmla="*/ 7151 h 5884423"/>
                <a:gd name="connsiteX3" fmla="*/ 3960440 w 3960440"/>
                <a:gd name="connsiteY3" fmla="*/ 5884423 h 5884423"/>
                <a:gd name="connsiteX4" fmla="*/ 0 w 3960440"/>
                <a:gd name="connsiteY4" fmla="*/ 5884423 h 5884423"/>
                <a:gd name="connsiteX5" fmla="*/ 0 w 3960440"/>
                <a:gd name="connsiteY5" fmla="*/ 7151 h 5884423"/>
                <a:gd name="connsiteX0" fmla="*/ 0 w 3960440"/>
                <a:gd name="connsiteY0" fmla="*/ 7151 h 5884423"/>
                <a:gd name="connsiteX1" fmla="*/ 1898029 w 3960440"/>
                <a:gd name="connsiteY1" fmla="*/ 0 h 5884423"/>
                <a:gd name="connsiteX2" fmla="*/ 1898029 w 3960440"/>
                <a:gd name="connsiteY2" fmla="*/ 1 h 5884423"/>
                <a:gd name="connsiteX3" fmla="*/ 3960440 w 3960440"/>
                <a:gd name="connsiteY3" fmla="*/ 7151 h 5884423"/>
                <a:gd name="connsiteX4" fmla="*/ 3960440 w 3960440"/>
                <a:gd name="connsiteY4" fmla="*/ 5884423 h 5884423"/>
                <a:gd name="connsiteX5" fmla="*/ 0 w 3960440"/>
                <a:gd name="connsiteY5" fmla="*/ 5884423 h 5884423"/>
                <a:gd name="connsiteX6" fmla="*/ 0 w 3960440"/>
                <a:gd name="connsiteY6" fmla="*/ 7151 h 5884423"/>
                <a:gd name="connsiteX0" fmla="*/ 0 w 3960440"/>
                <a:gd name="connsiteY0" fmla="*/ 16203 h 5893475"/>
                <a:gd name="connsiteX1" fmla="*/ 1898029 w 3960440"/>
                <a:gd name="connsiteY1" fmla="*/ 9052 h 5893475"/>
                <a:gd name="connsiteX2" fmla="*/ 1898029 w 3960440"/>
                <a:gd name="connsiteY2" fmla="*/ 9053 h 5893475"/>
                <a:gd name="connsiteX3" fmla="*/ 3074980 w 3960440"/>
                <a:gd name="connsiteY3" fmla="*/ 0 h 5893475"/>
                <a:gd name="connsiteX4" fmla="*/ 3960440 w 3960440"/>
                <a:gd name="connsiteY4" fmla="*/ 16203 h 5893475"/>
                <a:gd name="connsiteX5" fmla="*/ 3960440 w 3960440"/>
                <a:gd name="connsiteY5" fmla="*/ 5893475 h 5893475"/>
                <a:gd name="connsiteX6" fmla="*/ 0 w 3960440"/>
                <a:gd name="connsiteY6" fmla="*/ 5893475 h 5893475"/>
                <a:gd name="connsiteX7" fmla="*/ 0 w 3960440"/>
                <a:gd name="connsiteY7" fmla="*/ 16203 h 5893475"/>
                <a:gd name="connsiteX0" fmla="*/ 0 w 3960440"/>
                <a:gd name="connsiteY0" fmla="*/ 7151 h 5884423"/>
                <a:gd name="connsiteX1" fmla="*/ 1898029 w 3960440"/>
                <a:gd name="connsiteY1" fmla="*/ 0 h 5884423"/>
                <a:gd name="connsiteX2" fmla="*/ 1898029 w 3960440"/>
                <a:gd name="connsiteY2" fmla="*/ 1 h 5884423"/>
                <a:gd name="connsiteX3" fmla="*/ 2830536 w 3960440"/>
                <a:gd name="connsiteY3" fmla="*/ 2308636 h 5884423"/>
                <a:gd name="connsiteX4" fmla="*/ 3960440 w 3960440"/>
                <a:gd name="connsiteY4" fmla="*/ 7151 h 5884423"/>
                <a:gd name="connsiteX5" fmla="*/ 3960440 w 3960440"/>
                <a:gd name="connsiteY5" fmla="*/ 5884423 h 5884423"/>
                <a:gd name="connsiteX6" fmla="*/ 0 w 3960440"/>
                <a:gd name="connsiteY6" fmla="*/ 5884423 h 5884423"/>
                <a:gd name="connsiteX7" fmla="*/ 0 w 3960440"/>
                <a:gd name="connsiteY7" fmla="*/ 7151 h 5884423"/>
                <a:gd name="connsiteX0" fmla="*/ 0 w 3960440"/>
                <a:gd name="connsiteY0" fmla="*/ 7151 h 5884423"/>
                <a:gd name="connsiteX1" fmla="*/ 1898029 w 3960440"/>
                <a:gd name="connsiteY1" fmla="*/ 0 h 5884423"/>
                <a:gd name="connsiteX2" fmla="*/ 1898029 w 3960440"/>
                <a:gd name="connsiteY2" fmla="*/ 1 h 5884423"/>
                <a:gd name="connsiteX3" fmla="*/ 2830536 w 3960440"/>
                <a:gd name="connsiteY3" fmla="*/ 2308636 h 5884423"/>
                <a:gd name="connsiteX4" fmla="*/ 2774436 w 3960440"/>
                <a:gd name="connsiteY4" fmla="*/ 4026890 h 5884423"/>
                <a:gd name="connsiteX5" fmla="*/ 3960440 w 3960440"/>
                <a:gd name="connsiteY5" fmla="*/ 5884423 h 5884423"/>
                <a:gd name="connsiteX6" fmla="*/ 0 w 3960440"/>
                <a:gd name="connsiteY6" fmla="*/ 5884423 h 5884423"/>
                <a:gd name="connsiteX7" fmla="*/ 0 w 3960440"/>
                <a:gd name="connsiteY7" fmla="*/ 7151 h 5884423"/>
                <a:gd name="connsiteX0" fmla="*/ 0 w 4186776"/>
                <a:gd name="connsiteY0" fmla="*/ 7151 h 5884423"/>
                <a:gd name="connsiteX1" fmla="*/ 1898029 w 4186776"/>
                <a:gd name="connsiteY1" fmla="*/ 0 h 5884423"/>
                <a:gd name="connsiteX2" fmla="*/ 1898029 w 4186776"/>
                <a:gd name="connsiteY2" fmla="*/ 1 h 5884423"/>
                <a:gd name="connsiteX3" fmla="*/ 2830536 w 4186776"/>
                <a:gd name="connsiteY3" fmla="*/ 2308636 h 5884423"/>
                <a:gd name="connsiteX4" fmla="*/ 4186776 w 4186776"/>
                <a:gd name="connsiteY4" fmla="*/ 2904260 h 5884423"/>
                <a:gd name="connsiteX5" fmla="*/ 3960440 w 4186776"/>
                <a:gd name="connsiteY5" fmla="*/ 5884423 h 5884423"/>
                <a:gd name="connsiteX6" fmla="*/ 0 w 4186776"/>
                <a:gd name="connsiteY6" fmla="*/ 5884423 h 5884423"/>
                <a:gd name="connsiteX7" fmla="*/ 0 w 4186776"/>
                <a:gd name="connsiteY7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3960440 w 4431219"/>
                <a:gd name="connsiteY5" fmla="*/ 5884423 h 5884423"/>
                <a:gd name="connsiteX6" fmla="*/ 0 w 4431219"/>
                <a:gd name="connsiteY6" fmla="*/ 5884423 h 5884423"/>
                <a:gd name="connsiteX7" fmla="*/ 0 w 4431219"/>
                <a:gd name="connsiteY7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206663 w 4431219"/>
                <a:gd name="connsiteY5" fmla="*/ 4399985 h 5884423"/>
                <a:gd name="connsiteX6" fmla="*/ 3960440 w 4431219"/>
                <a:gd name="connsiteY6" fmla="*/ 5884423 h 5884423"/>
                <a:gd name="connsiteX7" fmla="*/ 0 w 4431219"/>
                <a:gd name="connsiteY7" fmla="*/ 5884423 h 5884423"/>
                <a:gd name="connsiteX8" fmla="*/ 0 w 4431219"/>
                <a:gd name="connsiteY8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960440 w 4431219"/>
                <a:gd name="connsiteY6" fmla="*/ 5884423 h 5884423"/>
                <a:gd name="connsiteX7" fmla="*/ 0 w 4431219"/>
                <a:gd name="connsiteY7" fmla="*/ 5884423 h 5884423"/>
                <a:gd name="connsiteX8" fmla="*/ 0 w 4431219"/>
                <a:gd name="connsiteY8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4107075 w 4431219"/>
                <a:gd name="connsiteY6" fmla="*/ 3748136 h 5884423"/>
                <a:gd name="connsiteX7" fmla="*/ 3960440 w 4431219"/>
                <a:gd name="connsiteY7" fmla="*/ 5884423 h 5884423"/>
                <a:gd name="connsiteX8" fmla="*/ 0 w 4431219"/>
                <a:gd name="connsiteY8" fmla="*/ 5884423 h 5884423"/>
                <a:gd name="connsiteX9" fmla="*/ 0 w 4431219"/>
                <a:gd name="connsiteY9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960440 w 4431219"/>
                <a:gd name="connsiteY7" fmla="*/ 5884423 h 5884423"/>
                <a:gd name="connsiteX8" fmla="*/ 0 w 4431219"/>
                <a:gd name="connsiteY8" fmla="*/ 5884423 h 5884423"/>
                <a:gd name="connsiteX9" fmla="*/ 0 w 4431219"/>
                <a:gd name="connsiteY9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790204 w 4431219"/>
                <a:gd name="connsiteY7" fmla="*/ 3902045 h 5884423"/>
                <a:gd name="connsiteX8" fmla="*/ 3960440 w 4431219"/>
                <a:gd name="connsiteY8" fmla="*/ 5884423 h 5884423"/>
                <a:gd name="connsiteX9" fmla="*/ 0 w 4431219"/>
                <a:gd name="connsiteY9" fmla="*/ 5884423 h 5884423"/>
                <a:gd name="connsiteX10" fmla="*/ 0 w 4431219"/>
                <a:gd name="connsiteY10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3960440 w 4431219"/>
                <a:gd name="connsiteY8" fmla="*/ 5884423 h 5884423"/>
                <a:gd name="connsiteX9" fmla="*/ 0 w 4431219"/>
                <a:gd name="connsiteY9" fmla="*/ 5884423 h 5884423"/>
                <a:gd name="connsiteX10" fmla="*/ 0 w 4431219"/>
                <a:gd name="connsiteY10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3772097 w 4431219"/>
                <a:gd name="connsiteY8" fmla="*/ 4526734 h 5884423"/>
                <a:gd name="connsiteX9" fmla="*/ 3960440 w 4431219"/>
                <a:gd name="connsiteY9" fmla="*/ 5884423 h 5884423"/>
                <a:gd name="connsiteX10" fmla="*/ 0 w 4431219"/>
                <a:gd name="connsiteY10" fmla="*/ 5884423 h 5884423"/>
                <a:gd name="connsiteX11" fmla="*/ 0 w 4431219"/>
                <a:gd name="connsiteY11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3192675 w 4431219"/>
                <a:gd name="connsiteY8" fmla="*/ 3802456 h 5884423"/>
                <a:gd name="connsiteX9" fmla="*/ 3960440 w 4431219"/>
                <a:gd name="connsiteY9" fmla="*/ 5884423 h 5884423"/>
                <a:gd name="connsiteX10" fmla="*/ 0 w 4431219"/>
                <a:gd name="connsiteY10" fmla="*/ 5884423 h 5884423"/>
                <a:gd name="connsiteX11" fmla="*/ 0 w 4431219"/>
                <a:gd name="connsiteY11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3192675 w 4431219"/>
                <a:gd name="connsiteY8" fmla="*/ 3802456 h 5884423"/>
                <a:gd name="connsiteX9" fmla="*/ 3446172 w 4431219"/>
                <a:gd name="connsiteY9" fmla="*/ 4481466 h 5884423"/>
                <a:gd name="connsiteX10" fmla="*/ 3960440 w 4431219"/>
                <a:gd name="connsiteY10" fmla="*/ 5884423 h 5884423"/>
                <a:gd name="connsiteX11" fmla="*/ 0 w 4431219"/>
                <a:gd name="connsiteY11" fmla="*/ 5884423 h 5884423"/>
                <a:gd name="connsiteX12" fmla="*/ 0 w 4431219"/>
                <a:gd name="connsiteY12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3192675 w 4431219"/>
                <a:gd name="connsiteY8" fmla="*/ 3802456 h 5884423"/>
                <a:gd name="connsiteX9" fmla="*/ 2758109 w 4431219"/>
                <a:gd name="connsiteY9" fmla="*/ 5115208 h 5884423"/>
                <a:gd name="connsiteX10" fmla="*/ 3960440 w 4431219"/>
                <a:gd name="connsiteY10" fmla="*/ 5884423 h 5884423"/>
                <a:gd name="connsiteX11" fmla="*/ 0 w 4431219"/>
                <a:gd name="connsiteY11" fmla="*/ 5884423 h 5884423"/>
                <a:gd name="connsiteX12" fmla="*/ 0 w 4431219"/>
                <a:gd name="connsiteY12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1925190 w 4431219"/>
                <a:gd name="connsiteY8" fmla="*/ 4155541 h 5884423"/>
                <a:gd name="connsiteX9" fmla="*/ 2758109 w 4431219"/>
                <a:gd name="connsiteY9" fmla="*/ 5115208 h 5884423"/>
                <a:gd name="connsiteX10" fmla="*/ 3960440 w 4431219"/>
                <a:gd name="connsiteY10" fmla="*/ 5884423 h 5884423"/>
                <a:gd name="connsiteX11" fmla="*/ 0 w 4431219"/>
                <a:gd name="connsiteY11" fmla="*/ 5884423 h 5884423"/>
                <a:gd name="connsiteX12" fmla="*/ 0 w 4431219"/>
                <a:gd name="connsiteY12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1925190 w 4431219"/>
                <a:gd name="connsiteY8" fmla="*/ 4155541 h 5884423"/>
                <a:gd name="connsiteX9" fmla="*/ 1671693 w 4431219"/>
                <a:gd name="connsiteY9" fmla="*/ 5486400 h 5884423"/>
                <a:gd name="connsiteX10" fmla="*/ 3960440 w 4431219"/>
                <a:gd name="connsiteY10" fmla="*/ 5884423 h 5884423"/>
                <a:gd name="connsiteX11" fmla="*/ 0 w 4431219"/>
                <a:gd name="connsiteY11" fmla="*/ 5884423 h 5884423"/>
                <a:gd name="connsiteX12" fmla="*/ 0 w 4431219"/>
                <a:gd name="connsiteY12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1925190 w 4431219"/>
                <a:gd name="connsiteY8" fmla="*/ 4155541 h 5884423"/>
                <a:gd name="connsiteX9" fmla="*/ 1671693 w 4431219"/>
                <a:gd name="connsiteY9" fmla="*/ 5486400 h 5884423"/>
                <a:gd name="connsiteX10" fmla="*/ 239466 w 4431219"/>
                <a:gd name="connsiteY10" fmla="*/ 5531337 h 5884423"/>
                <a:gd name="connsiteX11" fmla="*/ 0 w 4431219"/>
                <a:gd name="connsiteY11" fmla="*/ 5884423 h 5884423"/>
                <a:gd name="connsiteX12" fmla="*/ 0 w 4431219"/>
                <a:gd name="connsiteY12" fmla="*/ 7151 h 5884423"/>
                <a:gd name="connsiteX0" fmla="*/ 0 w 4431219"/>
                <a:gd name="connsiteY0" fmla="*/ 7151 h 5884423"/>
                <a:gd name="connsiteX1" fmla="*/ 1898029 w 4431219"/>
                <a:gd name="connsiteY1" fmla="*/ 0 h 5884423"/>
                <a:gd name="connsiteX2" fmla="*/ 1898029 w 4431219"/>
                <a:gd name="connsiteY2" fmla="*/ 1 h 5884423"/>
                <a:gd name="connsiteX3" fmla="*/ 2830536 w 4431219"/>
                <a:gd name="connsiteY3" fmla="*/ 2308636 h 5884423"/>
                <a:gd name="connsiteX4" fmla="*/ 4431219 w 4431219"/>
                <a:gd name="connsiteY4" fmla="*/ 3058169 h 5884423"/>
                <a:gd name="connsiteX5" fmla="*/ 4134235 w 4431219"/>
                <a:gd name="connsiteY5" fmla="*/ 3204927 h 5884423"/>
                <a:gd name="connsiteX6" fmla="*/ 3726829 w 4431219"/>
                <a:gd name="connsiteY6" fmla="*/ 3213982 h 5884423"/>
                <a:gd name="connsiteX7" fmla="*/ 3627242 w 4431219"/>
                <a:gd name="connsiteY7" fmla="*/ 3612334 h 5884423"/>
                <a:gd name="connsiteX8" fmla="*/ 1925190 w 4431219"/>
                <a:gd name="connsiteY8" fmla="*/ 4155541 h 5884423"/>
                <a:gd name="connsiteX9" fmla="*/ 1671693 w 4431219"/>
                <a:gd name="connsiteY9" fmla="*/ 5486400 h 5884423"/>
                <a:gd name="connsiteX10" fmla="*/ 646872 w 4431219"/>
                <a:gd name="connsiteY10" fmla="*/ 5639979 h 5884423"/>
                <a:gd name="connsiteX11" fmla="*/ 0 w 4431219"/>
                <a:gd name="connsiteY11" fmla="*/ 5884423 h 5884423"/>
                <a:gd name="connsiteX12" fmla="*/ 0 w 4431219"/>
                <a:gd name="connsiteY12" fmla="*/ 7151 h 5884423"/>
                <a:gd name="connsiteX0" fmla="*/ 0 w 4431219"/>
                <a:gd name="connsiteY0" fmla="*/ 7151 h 5639979"/>
                <a:gd name="connsiteX1" fmla="*/ 1898029 w 4431219"/>
                <a:gd name="connsiteY1" fmla="*/ 0 h 5639979"/>
                <a:gd name="connsiteX2" fmla="*/ 1898029 w 4431219"/>
                <a:gd name="connsiteY2" fmla="*/ 1 h 5639979"/>
                <a:gd name="connsiteX3" fmla="*/ 2830536 w 4431219"/>
                <a:gd name="connsiteY3" fmla="*/ 2308636 h 5639979"/>
                <a:gd name="connsiteX4" fmla="*/ 4431219 w 4431219"/>
                <a:gd name="connsiteY4" fmla="*/ 3058169 h 5639979"/>
                <a:gd name="connsiteX5" fmla="*/ 4134235 w 4431219"/>
                <a:gd name="connsiteY5" fmla="*/ 3204927 h 5639979"/>
                <a:gd name="connsiteX6" fmla="*/ 3726829 w 4431219"/>
                <a:gd name="connsiteY6" fmla="*/ 3213982 h 5639979"/>
                <a:gd name="connsiteX7" fmla="*/ 3627242 w 4431219"/>
                <a:gd name="connsiteY7" fmla="*/ 3612334 h 5639979"/>
                <a:gd name="connsiteX8" fmla="*/ 1925190 w 4431219"/>
                <a:gd name="connsiteY8" fmla="*/ 4155541 h 5639979"/>
                <a:gd name="connsiteX9" fmla="*/ 1671693 w 4431219"/>
                <a:gd name="connsiteY9" fmla="*/ 5486400 h 5639979"/>
                <a:gd name="connsiteX10" fmla="*/ 646872 w 4431219"/>
                <a:gd name="connsiteY10" fmla="*/ 5639979 h 5639979"/>
                <a:gd name="connsiteX11" fmla="*/ 126749 w 4431219"/>
                <a:gd name="connsiteY11" fmla="*/ 5576605 h 5639979"/>
                <a:gd name="connsiteX12" fmla="*/ 0 w 4431219"/>
                <a:gd name="connsiteY12" fmla="*/ 7151 h 5639979"/>
                <a:gd name="connsiteX0" fmla="*/ 0 w 4431219"/>
                <a:gd name="connsiteY0" fmla="*/ 7151 h 5639979"/>
                <a:gd name="connsiteX1" fmla="*/ 1898029 w 4431219"/>
                <a:gd name="connsiteY1" fmla="*/ 0 h 5639979"/>
                <a:gd name="connsiteX2" fmla="*/ 1898029 w 4431219"/>
                <a:gd name="connsiteY2" fmla="*/ 1 h 5639979"/>
                <a:gd name="connsiteX3" fmla="*/ 2830536 w 4431219"/>
                <a:gd name="connsiteY3" fmla="*/ 2308636 h 5639979"/>
                <a:gd name="connsiteX4" fmla="*/ 4431219 w 4431219"/>
                <a:gd name="connsiteY4" fmla="*/ 3058169 h 5639979"/>
                <a:gd name="connsiteX5" fmla="*/ 4134235 w 4431219"/>
                <a:gd name="connsiteY5" fmla="*/ 3204927 h 5639979"/>
                <a:gd name="connsiteX6" fmla="*/ 3726829 w 4431219"/>
                <a:gd name="connsiteY6" fmla="*/ 3213982 h 5639979"/>
                <a:gd name="connsiteX7" fmla="*/ 3627242 w 4431219"/>
                <a:gd name="connsiteY7" fmla="*/ 3612334 h 5639979"/>
                <a:gd name="connsiteX8" fmla="*/ 1925190 w 4431219"/>
                <a:gd name="connsiteY8" fmla="*/ 4155541 h 5639979"/>
                <a:gd name="connsiteX9" fmla="*/ 1671693 w 4431219"/>
                <a:gd name="connsiteY9" fmla="*/ 5486400 h 5639979"/>
                <a:gd name="connsiteX10" fmla="*/ 646872 w 4431219"/>
                <a:gd name="connsiteY10" fmla="*/ 5639979 h 5639979"/>
                <a:gd name="connsiteX11" fmla="*/ 126749 w 4431219"/>
                <a:gd name="connsiteY11" fmla="*/ 5576605 h 5639979"/>
                <a:gd name="connsiteX12" fmla="*/ 114497 w 4431219"/>
                <a:gd name="connsiteY12" fmla="*/ 4689696 h 5639979"/>
                <a:gd name="connsiteX13" fmla="*/ 0 w 4431219"/>
                <a:gd name="connsiteY13" fmla="*/ 7151 h 5639979"/>
                <a:gd name="connsiteX0" fmla="*/ 274802 w 4706021"/>
                <a:gd name="connsiteY0" fmla="*/ 7151 h 5639979"/>
                <a:gd name="connsiteX1" fmla="*/ 2172831 w 4706021"/>
                <a:gd name="connsiteY1" fmla="*/ 0 h 5639979"/>
                <a:gd name="connsiteX2" fmla="*/ 2172831 w 4706021"/>
                <a:gd name="connsiteY2" fmla="*/ 1 h 5639979"/>
                <a:gd name="connsiteX3" fmla="*/ 3105338 w 4706021"/>
                <a:gd name="connsiteY3" fmla="*/ 2308636 h 5639979"/>
                <a:gd name="connsiteX4" fmla="*/ 4706021 w 4706021"/>
                <a:gd name="connsiteY4" fmla="*/ 3058169 h 5639979"/>
                <a:gd name="connsiteX5" fmla="*/ 4409037 w 4706021"/>
                <a:gd name="connsiteY5" fmla="*/ 3204927 h 5639979"/>
                <a:gd name="connsiteX6" fmla="*/ 4001631 w 4706021"/>
                <a:gd name="connsiteY6" fmla="*/ 3213982 h 5639979"/>
                <a:gd name="connsiteX7" fmla="*/ 3902044 w 4706021"/>
                <a:gd name="connsiteY7" fmla="*/ 3612334 h 5639979"/>
                <a:gd name="connsiteX8" fmla="*/ 2199992 w 4706021"/>
                <a:gd name="connsiteY8" fmla="*/ 4155541 h 5639979"/>
                <a:gd name="connsiteX9" fmla="*/ 1946495 w 4706021"/>
                <a:gd name="connsiteY9" fmla="*/ 5486400 h 5639979"/>
                <a:gd name="connsiteX10" fmla="*/ 921674 w 4706021"/>
                <a:gd name="connsiteY10" fmla="*/ 5639979 h 5639979"/>
                <a:gd name="connsiteX11" fmla="*/ 401551 w 4706021"/>
                <a:gd name="connsiteY11" fmla="*/ 5576605 h 5639979"/>
                <a:gd name="connsiteX12" fmla="*/ 0 w 4706021"/>
                <a:gd name="connsiteY12" fmla="*/ 5323439 h 5639979"/>
                <a:gd name="connsiteX13" fmla="*/ 274802 w 4706021"/>
                <a:gd name="connsiteY13" fmla="*/ 7151 h 5639979"/>
                <a:gd name="connsiteX0" fmla="*/ 274802 w 4706021"/>
                <a:gd name="connsiteY0" fmla="*/ 7151 h 5639979"/>
                <a:gd name="connsiteX1" fmla="*/ 2172831 w 4706021"/>
                <a:gd name="connsiteY1" fmla="*/ 0 h 5639979"/>
                <a:gd name="connsiteX2" fmla="*/ 2172831 w 4706021"/>
                <a:gd name="connsiteY2" fmla="*/ 1 h 5639979"/>
                <a:gd name="connsiteX3" fmla="*/ 3105338 w 4706021"/>
                <a:gd name="connsiteY3" fmla="*/ 2308636 h 5639979"/>
                <a:gd name="connsiteX4" fmla="*/ 4706021 w 4706021"/>
                <a:gd name="connsiteY4" fmla="*/ 3058169 h 5639979"/>
                <a:gd name="connsiteX5" fmla="*/ 4409037 w 4706021"/>
                <a:gd name="connsiteY5" fmla="*/ 3204927 h 5639979"/>
                <a:gd name="connsiteX6" fmla="*/ 4001631 w 4706021"/>
                <a:gd name="connsiteY6" fmla="*/ 3213982 h 5639979"/>
                <a:gd name="connsiteX7" fmla="*/ 3902044 w 4706021"/>
                <a:gd name="connsiteY7" fmla="*/ 3612334 h 5639979"/>
                <a:gd name="connsiteX8" fmla="*/ 2199992 w 4706021"/>
                <a:gd name="connsiteY8" fmla="*/ 4155541 h 5639979"/>
                <a:gd name="connsiteX9" fmla="*/ 1946495 w 4706021"/>
                <a:gd name="connsiteY9" fmla="*/ 5486400 h 5639979"/>
                <a:gd name="connsiteX10" fmla="*/ 921674 w 4706021"/>
                <a:gd name="connsiteY10" fmla="*/ 5639979 h 5639979"/>
                <a:gd name="connsiteX11" fmla="*/ 401551 w 4706021"/>
                <a:gd name="connsiteY11" fmla="*/ 5576605 h 5639979"/>
                <a:gd name="connsiteX12" fmla="*/ 0 w 4706021"/>
                <a:gd name="connsiteY12" fmla="*/ 5323439 h 5639979"/>
                <a:gd name="connsiteX13" fmla="*/ 217283 w 4706021"/>
                <a:gd name="connsiteY13" fmla="*/ 1213165 h 5639979"/>
                <a:gd name="connsiteX14" fmla="*/ 274802 w 4706021"/>
                <a:gd name="connsiteY14" fmla="*/ 7151 h 5639979"/>
                <a:gd name="connsiteX0" fmla="*/ 274802 w 4706021"/>
                <a:gd name="connsiteY0" fmla="*/ 7151 h 5639979"/>
                <a:gd name="connsiteX1" fmla="*/ 2172831 w 4706021"/>
                <a:gd name="connsiteY1" fmla="*/ 0 h 5639979"/>
                <a:gd name="connsiteX2" fmla="*/ 2172831 w 4706021"/>
                <a:gd name="connsiteY2" fmla="*/ 1 h 5639979"/>
                <a:gd name="connsiteX3" fmla="*/ 3105338 w 4706021"/>
                <a:gd name="connsiteY3" fmla="*/ 2308636 h 5639979"/>
                <a:gd name="connsiteX4" fmla="*/ 4706021 w 4706021"/>
                <a:gd name="connsiteY4" fmla="*/ 3058169 h 5639979"/>
                <a:gd name="connsiteX5" fmla="*/ 4409037 w 4706021"/>
                <a:gd name="connsiteY5" fmla="*/ 3204927 h 5639979"/>
                <a:gd name="connsiteX6" fmla="*/ 4001631 w 4706021"/>
                <a:gd name="connsiteY6" fmla="*/ 3213982 h 5639979"/>
                <a:gd name="connsiteX7" fmla="*/ 3902044 w 4706021"/>
                <a:gd name="connsiteY7" fmla="*/ 3612334 h 5639979"/>
                <a:gd name="connsiteX8" fmla="*/ 2199992 w 4706021"/>
                <a:gd name="connsiteY8" fmla="*/ 4155541 h 5639979"/>
                <a:gd name="connsiteX9" fmla="*/ 1946495 w 4706021"/>
                <a:gd name="connsiteY9" fmla="*/ 5486400 h 5639979"/>
                <a:gd name="connsiteX10" fmla="*/ 921674 w 4706021"/>
                <a:gd name="connsiteY10" fmla="*/ 5639979 h 5639979"/>
                <a:gd name="connsiteX11" fmla="*/ 401551 w 4706021"/>
                <a:gd name="connsiteY11" fmla="*/ 5576605 h 5639979"/>
                <a:gd name="connsiteX12" fmla="*/ 0 w 4706021"/>
                <a:gd name="connsiteY12" fmla="*/ 5323439 h 5639979"/>
                <a:gd name="connsiteX13" fmla="*/ 135802 w 4706021"/>
                <a:gd name="connsiteY13" fmla="*/ 2254314 h 5639979"/>
                <a:gd name="connsiteX14" fmla="*/ 217283 w 4706021"/>
                <a:gd name="connsiteY14" fmla="*/ 1213165 h 5639979"/>
                <a:gd name="connsiteX15" fmla="*/ 274802 w 4706021"/>
                <a:gd name="connsiteY15" fmla="*/ 7151 h 5639979"/>
                <a:gd name="connsiteX0" fmla="*/ 274802 w 4706021"/>
                <a:gd name="connsiteY0" fmla="*/ 7151 h 5639979"/>
                <a:gd name="connsiteX1" fmla="*/ 2172831 w 4706021"/>
                <a:gd name="connsiteY1" fmla="*/ 0 h 5639979"/>
                <a:gd name="connsiteX2" fmla="*/ 2172831 w 4706021"/>
                <a:gd name="connsiteY2" fmla="*/ 1 h 5639979"/>
                <a:gd name="connsiteX3" fmla="*/ 3105338 w 4706021"/>
                <a:gd name="connsiteY3" fmla="*/ 2308636 h 5639979"/>
                <a:gd name="connsiteX4" fmla="*/ 4706021 w 4706021"/>
                <a:gd name="connsiteY4" fmla="*/ 3058169 h 5639979"/>
                <a:gd name="connsiteX5" fmla="*/ 4409037 w 4706021"/>
                <a:gd name="connsiteY5" fmla="*/ 3204927 h 5639979"/>
                <a:gd name="connsiteX6" fmla="*/ 4001631 w 4706021"/>
                <a:gd name="connsiteY6" fmla="*/ 3213982 h 5639979"/>
                <a:gd name="connsiteX7" fmla="*/ 3902044 w 4706021"/>
                <a:gd name="connsiteY7" fmla="*/ 3612334 h 5639979"/>
                <a:gd name="connsiteX8" fmla="*/ 2199992 w 4706021"/>
                <a:gd name="connsiteY8" fmla="*/ 4155541 h 5639979"/>
                <a:gd name="connsiteX9" fmla="*/ 1946495 w 4706021"/>
                <a:gd name="connsiteY9" fmla="*/ 5486400 h 5639979"/>
                <a:gd name="connsiteX10" fmla="*/ 921674 w 4706021"/>
                <a:gd name="connsiteY10" fmla="*/ 5639979 h 5639979"/>
                <a:gd name="connsiteX11" fmla="*/ 401551 w 4706021"/>
                <a:gd name="connsiteY11" fmla="*/ 5576605 h 5639979"/>
                <a:gd name="connsiteX12" fmla="*/ 0 w 4706021"/>
                <a:gd name="connsiteY12" fmla="*/ 5323439 h 5639979"/>
                <a:gd name="connsiteX13" fmla="*/ 1077363 w 4706021"/>
                <a:gd name="connsiteY13" fmla="*/ 2073245 h 5639979"/>
                <a:gd name="connsiteX14" fmla="*/ 217283 w 4706021"/>
                <a:gd name="connsiteY14" fmla="*/ 1213165 h 5639979"/>
                <a:gd name="connsiteX15" fmla="*/ 274802 w 4706021"/>
                <a:gd name="connsiteY15" fmla="*/ 7151 h 5639979"/>
                <a:gd name="connsiteX0" fmla="*/ 274802 w 4706021"/>
                <a:gd name="connsiteY0" fmla="*/ 7151 h 5639979"/>
                <a:gd name="connsiteX1" fmla="*/ 2172831 w 4706021"/>
                <a:gd name="connsiteY1" fmla="*/ 0 h 5639979"/>
                <a:gd name="connsiteX2" fmla="*/ 2172831 w 4706021"/>
                <a:gd name="connsiteY2" fmla="*/ 1 h 5639979"/>
                <a:gd name="connsiteX3" fmla="*/ 3105338 w 4706021"/>
                <a:gd name="connsiteY3" fmla="*/ 2308636 h 5639979"/>
                <a:gd name="connsiteX4" fmla="*/ 4706021 w 4706021"/>
                <a:gd name="connsiteY4" fmla="*/ 3058169 h 5639979"/>
                <a:gd name="connsiteX5" fmla="*/ 4409037 w 4706021"/>
                <a:gd name="connsiteY5" fmla="*/ 3204927 h 5639979"/>
                <a:gd name="connsiteX6" fmla="*/ 4001631 w 4706021"/>
                <a:gd name="connsiteY6" fmla="*/ 3213982 h 5639979"/>
                <a:gd name="connsiteX7" fmla="*/ 3902044 w 4706021"/>
                <a:gd name="connsiteY7" fmla="*/ 3612334 h 5639979"/>
                <a:gd name="connsiteX8" fmla="*/ 2199992 w 4706021"/>
                <a:gd name="connsiteY8" fmla="*/ 4155541 h 5639979"/>
                <a:gd name="connsiteX9" fmla="*/ 1946495 w 4706021"/>
                <a:gd name="connsiteY9" fmla="*/ 5486400 h 5639979"/>
                <a:gd name="connsiteX10" fmla="*/ 921674 w 4706021"/>
                <a:gd name="connsiteY10" fmla="*/ 5639979 h 5639979"/>
                <a:gd name="connsiteX11" fmla="*/ 401551 w 4706021"/>
                <a:gd name="connsiteY11" fmla="*/ 5576605 h 5639979"/>
                <a:gd name="connsiteX12" fmla="*/ 0 w 4706021"/>
                <a:gd name="connsiteY12" fmla="*/ 5323439 h 5639979"/>
                <a:gd name="connsiteX13" fmla="*/ 760491 w 4706021"/>
                <a:gd name="connsiteY13" fmla="*/ 3060072 h 5639979"/>
                <a:gd name="connsiteX14" fmla="*/ 1077363 w 4706021"/>
                <a:gd name="connsiteY14" fmla="*/ 2073245 h 5639979"/>
                <a:gd name="connsiteX15" fmla="*/ 217283 w 4706021"/>
                <a:gd name="connsiteY15" fmla="*/ 1213165 h 5639979"/>
                <a:gd name="connsiteX16" fmla="*/ 274802 w 4706021"/>
                <a:gd name="connsiteY16" fmla="*/ 7151 h 5639979"/>
                <a:gd name="connsiteX0" fmla="*/ 274802 w 4706021"/>
                <a:gd name="connsiteY0" fmla="*/ 7151 h 5639979"/>
                <a:gd name="connsiteX1" fmla="*/ 2172831 w 4706021"/>
                <a:gd name="connsiteY1" fmla="*/ 0 h 5639979"/>
                <a:gd name="connsiteX2" fmla="*/ 2172831 w 4706021"/>
                <a:gd name="connsiteY2" fmla="*/ 1 h 5639979"/>
                <a:gd name="connsiteX3" fmla="*/ 3105338 w 4706021"/>
                <a:gd name="connsiteY3" fmla="*/ 2308636 h 5639979"/>
                <a:gd name="connsiteX4" fmla="*/ 4706021 w 4706021"/>
                <a:gd name="connsiteY4" fmla="*/ 3058169 h 5639979"/>
                <a:gd name="connsiteX5" fmla="*/ 4409037 w 4706021"/>
                <a:gd name="connsiteY5" fmla="*/ 3204927 h 5639979"/>
                <a:gd name="connsiteX6" fmla="*/ 4001631 w 4706021"/>
                <a:gd name="connsiteY6" fmla="*/ 3213982 h 5639979"/>
                <a:gd name="connsiteX7" fmla="*/ 3902044 w 4706021"/>
                <a:gd name="connsiteY7" fmla="*/ 3612334 h 5639979"/>
                <a:gd name="connsiteX8" fmla="*/ 2199992 w 4706021"/>
                <a:gd name="connsiteY8" fmla="*/ 4155541 h 5639979"/>
                <a:gd name="connsiteX9" fmla="*/ 1946495 w 4706021"/>
                <a:gd name="connsiteY9" fmla="*/ 5486400 h 5639979"/>
                <a:gd name="connsiteX10" fmla="*/ 921674 w 4706021"/>
                <a:gd name="connsiteY10" fmla="*/ 5639979 h 5639979"/>
                <a:gd name="connsiteX11" fmla="*/ 401551 w 4706021"/>
                <a:gd name="connsiteY11" fmla="*/ 5576605 h 5639979"/>
                <a:gd name="connsiteX12" fmla="*/ 0 w 4706021"/>
                <a:gd name="connsiteY12" fmla="*/ 5323439 h 5639979"/>
                <a:gd name="connsiteX13" fmla="*/ 588476 w 4706021"/>
                <a:gd name="connsiteY13" fmla="*/ 3014804 h 5639979"/>
                <a:gd name="connsiteX14" fmla="*/ 1077363 w 4706021"/>
                <a:gd name="connsiteY14" fmla="*/ 2073245 h 5639979"/>
                <a:gd name="connsiteX15" fmla="*/ 217283 w 4706021"/>
                <a:gd name="connsiteY15" fmla="*/ 1213165 h 5639979"/>
                <a:gd name="connsiteX16" fmla="*/ 274802 w 4706021"/>
                <a:gd name="connsiteY16" fmla="*/ 7151 h 5639979"/>
                <a:gd name="connsiteX0" fmla="*/ 274802 w 4706021"/>
                <a:gd name="connsiteY0" fmla="*/ 7151 h 5639979"/>
                <a:gd name="connsiteX1" fmla="*/ 2172831 w 4706021"/>
                <a:gd name="connsiteY1" fmla="*/ 0 h 5639979"/>
                <a:gd name="connsiteX2" fmla="*/ 2172831 w 4706021"/>
                <a:gd name="connsiteY2" fmla="*/ 1 h 5639979"/>
                <a:gd name="connsiteX3" fmla="*/ 3105338 w 4706021"/>
                <a:gd name="connsiteY3" fmla="*/ 2308636 h 5639979"/>
                <a:gd name="connsiteX4" fmla="*/ 4706021 w 4706021"/>
                <a:gd name="connsiteY4" fmla="*/ 3058169 h 5639979"/>
                <a:gd name="connsiteX5" fmla="*/ 4409037 w 4706021"/>
                <a:gd name="connsiteY5" fmla="*/ 3204927 h 5639979"/>
                <a:gd name="connsiteX6" fmla="*/ 4001631 w 4706021"/>
                <a:gd name="connsiteY6" fmla="*/ 3213982 h 5639979"/>
                <a:gd name="connsiteX7" fmla="*/ 3902044 w 4706021"/>
                <a:gd name="connsiteY7" fmla="*/ 3612334 h 5639979"/>
                <a:gd name="connsiteX8" fmla="*/ 2199992 w 4706021"/>
                <a:gd name="connsiteY8" fmla="*/ 4155541 h 5639979"/>
                <a:gd name="connsiteX9" fmla="*/ 1946495 w 4706021"/>
                <a:gd name="connsiteY9" fmla="*/ 5486400 h 5639979"/>
                <a:gd name="connsiteX10" fmla="*/ 921674 w 4706021"/>
                <a:gd name="connsiteY10" fmla="*/ 5639979 h 5639979"/>
                <a:gd name="connsiteX11" fmla="*/ 401551 w 4706021"/>
                <a:gd name="connsiteY11" fmla="*/ 5576605 h 5639979"/>
                <a:gd name="connsiteX12" fmla="*/ 0 w 4706021"/>
                <a:gd name="connsiteY12" fmla="*/ 5323439 h 5639979"/>
                <a:gd name="connsiteX13" fmla="*/ 434566 w 4706021"/>
                <a:gd name="connsiteY13" fmla="*/ 3558013 h 5639979"/>
                <a:gd name="connsiteX14" fmla="*/ 588476 w 4706021"/>
                <a:gd name="connsiteY14" fmla="*/ 3014804 h 5639979"/>
                <a:gd name="connsiteX15" fmla="*/ 1077363 w 4706021"/>
                <a:gd name="connsiteY15" fmla="*/ 2073245 h 5639979"/>
                <a:gd name="connsiteX16" fmla="*/ 217283 w 4706021"/>
                <a:gd name="connsiteY16" fmla="*/ 1213165 h 5639979"/>
                <a:gd name="connsiteX17" fmla="*/ 274802 w 4706021"/>
                <a:gd name="connsiteY17" fmla="*/ 7151 h 5639979"/>
                <a:gd name="connsiteX0" fmla="*/ 718422 w 5149641"/>
                <a:gd name="connsiteY0" fmla="*/ 7151 h 5639979"/>
                <a:gd name="connsiteX1" fmla="*/ 2616451 w 5149641"/>
                <a:gd name="connsiteY1" fmla="*/ 0 h 5639979"/>
                <a:gd name="connsiteX2" fmla="*/ 2616451 w 5149641"/>
                <a:gd name="connsiteY2" fmla="*/ 1 h 5639979"/>
                <a:gd name="connsiteX3" fmla="*/ 3548958 w 5149641"/>
                <a:gd name="connsiteY3" fmla="*/ 2308636 h 5639979"/>
                <a:gd name="connsiteX4" fmla="*/ 5149641 w 5149641"/>
                <a:gd name="connsiteY4" fmla="*/ 3058169 h 5639979"/>
                <a:gd name="connsiteX5" fmla="*/ 4852657 w 5149641"/>
                <a:gd name="connsiteY5" fmla="*/ 3204927 h 5639979"/>
                <a:gd name="connsiteX6" fmla="*/ 4445251 w 5149641"/>
                <a:gd name="connsiteY6" fmla="*/ 3213982 h 5639979"/>
                <a:gd name="connsiteX7" fmla="*/ 4345664 w 5149641"/>
                <a:gd name="connsiteY7" fmla="*/ 3612334 h 5639979"/>
                <a:gd name="connsiteX8" fmla="*/ 2643612 w 5149641"/>
                <a:gd name="connsiteY8" fmla="*/ 4155541 h 5639979"/>
                <a:gd name="connsiteX9" fmla="*/ 2390115 w 5149641"/>
                <a:gd name="connsiteY9" fmla="*/ 5486400 h 5639979"/>
                <a:gd name="connsiteX10" fmla="*/ 1365294 w 5149641"/>
                <a:gd name="connsiteY10" fmla="*/ 5639979 h 5639979"/>
                <a:gd name="connsiteX11" fmla="*/ 845171 w 5149641"/>
                <a:gd name="connsiteY11" fmla="*/ 5576605 h 5639979"/>
                <a:gd name="connsiteX12" fmla="*/ 443620 w 5149641"/>
                <a:gd name="connsiteY12" fmla="*/ 5323439 h 5639979"/>
                <a:gd name="connsiteX13" fmla="*/ 0 w 5149641"/>
                <a:gd name="connsiteY13" fmla="*/ 3195875 h 5639979"/>
                <a:gd name="connsiteX14" fmla="*/ 1032096 w 5149641"/>
                <a:gd name="connsiteY14" fmla="*/ 3014804 h 5639979"/>
                <a:gd name="connsiteX15" fmla="*/ 1520983 w 5149641"/>
                <a:gd name="connsiteY15" fmla="*/ 2073245 h 5639979"/>
                <a:gd name="connsiteX16" fmla="*/ 660903 w 5149641"/>
                <a:gd name="connsiteY16" fmla="*/ 1213165 h 5639979"/>
                <a:gd name="connsiteX17" fmla="*/ 718422 w 5149641"/>
                <a:gd name="connsiteY17" fmla="*/ 7151 h 5639979"/>
                <a:gd name="connsiteX0" fmla="*/ 718422 w 5149641"/>
                <a:gd name="connsiteY0" fmla="*/ 7151 h 5639979"/>
                <a:gd name="connsiteX1" fmla="*/ 2616451 w 5149641"/>
                <a:gd name="connsiteY1" fmla="*/ 0 h 5639979"/>
                <a:gd name="connsiteX2" fmla="*/ 2616451 w 5149641"/>
                <a:gd name="connsiteY2" fmla="*/ 1 h 5639979"/>
                <a:gd name="connsiteX3" fmla="*/ 3548958 w 5149641"/>
                <a:gd name="connsiteY3" fmla="*/ 2308636 h 5639979"/>
                <a:gd name="connsiteX4" fmla="*/ 5149641 w 5149641"/>
                <a:gd name="connsiteY4" fmla="*/ 3058169 h 5639979"/>
                <a:gd name="connsiteX5" fmla="*/ 4852657 w 5149641"/>
                <a:gd name="connsiteY5" fmla="*/ 3204927 h 5639979"/>
                <a:gd name="connsiteX6" fmla="*/ 4445251 w 5149641"/>
                <a:gd name="connsiteY6" fmla="*/ 3213982 h 5639979"/>
                <a:gd name="connsiteX7" fmla="*/ 4345664 w 5149641"/>
                <a:gd name="connsiteY7" fmla="*/ 3612334 h 5639979"/>
                <a:gd name="connsiteX8" fmla="*/ 2906162 w 5149641"/>
                <a:gd name="connsiteY8" fmla="*/ 4309450 h 5639979"/>
                <a:gd name="connsiteX9" fmla="*/ 2390115 w 5149641"/>
                <a:gd name="connsiteY9" fmla="*/ 5486400 h 5639979"/>
                <a:gd name="connsiteX10" fmla="*/ 1365294 w 5149641"/>
                <a:gd name="connsiteY10" fmla="*/ 5639979 h 5639979"/>
                <a:gd name="connsiteX11" fmla="*/ 845171 w 5149641"/>
                <a:gd name="connsiteY11" fmla="*/ 5576605 h 5639979"/>
                <a:gd name="connsiteX12" fmla="*/ 443620 w 5149641"/>
                <a:gd name="connsiteY12" fmla="*/ 5323439 h 5639979"/>
                <a:gd name="connsiteX13" fmla="*/ 0 w 5149641"/>
                <a:gd name="connsiteY13" fmla="*/ 3195875 h 5639979"/>
                <a:gd name="connsiteX14" fmla="*/ 1032096 w 5149641"/>
                <a:gd name="connsiteY14" fmla="*/ 3014804 h 5639979"/>
                <a:gd name="connsiteX15" fmla="*/ 1520983 w 5149641"/>
                <a:gd name="connsiteY15" fmla="*/ 2073245 h 5639979"/>
                <a:gd name="connsiteX16" fmla="*/ 660903 w 5149641"/>
                <a:gd name="connsiteY16" fmla="*/ 1213165 h 5639979"/>
                <a:gd name="connsiteX17" fmla="*/ 718422 w 5149641"/>
                <a:gd name="connsiteY17" fmla="*/ 7151 h 56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9641" h="5639979">
                  <a:moveTo>
                    <a:pt x="718422" y="7151"/>
                  </a:moveTo>
                  <a:lnTo>
                    <a:pt x="2616451" y="0"/>
                  </a:lnTo>
                  <a:lnTo>
                    <a:pt x="2616451" y="1"/>
                  </a:lnTo>
                  <a:lnTo>
                    <a:pt x="3548958" y="2308636"/>
                  </a:lnTo>
                  <a:lnTo>
                    <a:pt x="5149641" y="3058169"/>
                  </a:lnTo>
                  <a:lnTo>
                    <a:pt x="4852657" y="3204927"/>
                  </a:lnTo>
                  <a:lnTo>
                    <a:pt x="4445251" y="3213982"/>
                  </a:lnTo>
                  <a:lnTo>
                    <a:pt x="4345664" y="3612334"/>
                  </a:lnTo>
                  <a:lnTo>
                    <a:pt x="2906162" y="4309450"/>
                  </a:lnTo>
                  <a:lnTo>
                    <a:pt x="2390115" y="5486400"/>
                  </a:lnTo>
                  <a:lnTo>
                    <a:pt x="1365294" y="5639979"/>
                  </a:lnTo>
                  <a:lnTo>
                    <a:pt x="845171" y="5576605"/>
                  </a:lnTo>
                  <a:lnTo>
                    <a:pt x="443620" y="5323439"/>
                  </a:lnTo>
                  <a:lnTo>
                    <a:pt x="0" y="3195875"/>
                  </a:lnTo>
                  <a:lnTo>
                    <a:pt x="1032096" y="3014804"/>
                  </a:lnTo>
                  <a:lnTo>
                    <a:pt x="1520983" y="2073245"/>
                  </a:lnTo>
                  <a:lnTo>
                    <a:pt x="660903" y="1213165"/>
                  </a:lnTo>
                  <a:lnTo>
                    <a:pt x="718422" y="7151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547898"/>
      </p:ext>
    </p:extLst>
  </p:cSld>
  <p:clrMapOvr>
    <a:masterClrMapping/>
  </p:clrMapOvr>
</p:sld>
</file>

<file path=ppt/theme/theme1.xml><?xml version="1.0" encoding="utf-8"?>
<a:theme xmlns:a="http://schemas.openxmlformats.org/drawingml/2006/main" name="ppt-esitys KAIPR">
  <a:themeElements>
    <a:clrScheme name="PV-MAAVOIMAT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6849"/>
      </a:accent1>
      <a:accent2>
        <a:srgbClr val="4D9580"/>
      </a:accent2>
      <a:accent3>
        <a:srgbClr val="B2D2C8"/>
      </a:accent3>
      <a:accent4>
        <a:srgbClr val="D9E8E4"/>
      </a:accent4>
      <a:accent5>
        <a:srgbClr val="4D4D4D"/>
      </a:accent5>
      <a:accent6>
        <a:srgbClr val="ACACAC"/>
      </a:accent6>
      <a:hlink>
        <a:srgbClr val="FFFFFF"/>
      </a:hlink>
      <a:folHlink>
        <a:srgbClr val="FFFFFF"/>
      </a:folHlink>
    </a:clrScheme>
    <a:fontScheme name="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ppt-esitys KAIPR</Template>
  <TotalTime>6736</TotalTime>
  <Words>6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ppt-esitys KAIPR</vt:lpstr>
      <vt:lpstr>Hallinnollisen päätöksen alue</vt:lpstr>
    </vt:vector>
  </TitlesOfParts>
  <Company>Puolustusvoimat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115-SAAPUMISERÄN PERUSKOULUTUSKAUDEN AMPUMAHARJOITUS VUOSANGASSA 10. - 16.2.2015</dc:title>
  <dc:subject>powerpoint-pohja, graafinen ilme 2015</dc:subject>
  <dc:creator>Korhonen Pekka PV KAIPR</dc:creator>
  <cp:lastModifiedBy>Launonen Mirva PV KAIPR</cp:lastModifiedBy>
  <cp:revision>260</cp:revision>
  <cp:lastPrinted>2019-05-19T07:15:21Z</cp:lastPrinted>
  <dcterms:created xsi:type="dcterms:W3CDTF">2015-02-02T06:45:17Z</dcterms:created>
  <dcterms:modified xsi:type="dcterms:W3CDTF">2025-01-17T13:32:17Z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gnatures3">
    <vt:lpwstr>Allekirjoitus 3</vt:lpwstr>
  </property>
  <property fmtid="{D5CDD505-2E9C-101B-9397-08002B2CF9AE}" pid="3" name="CaseIDLong">
    <vt:lpwstr>8430/15.01.01/2024</vt:lpwstr>
  </property>
  <property fmtid="{D5CDD505-2E9C-101B-9397-08002B2CF9AE}" pid="4" name="DocCardId">
    <vt:lpwstr>MV654</vt:lpwstr>
  </property>
  <property fmtid="{D5CDD505-2E9C-101B-9397-08002B2CF9AE}" pid="5" name="DocRecCompany">
    <vt:lpwstr/>
  </property>
  <property fmtid="{D5CDD505-2E9C-101B-9397-08002B2CF9AE}" pid="6" name="DocRecCountry">
    <vt:lpwstr/>
  </property>
  <property fmtid="{D5CDD505-2E9C-101B-9397-08002B2CF9AE}" pid="7" name="DocRecDepartment">
    <vt:lpwstr/>
  </property>
  <property fmtid="{D5CDD505-2E9C-101B-9397-08002B2CF9AE}" pid="8" name="DocRecForInfo">
    <vt:lpwstr/>
  </property>
  <property fmtid="{D5CDD505-2E9C-101B-9397-08002B2CF9AE}" pid="9" name="DocRecInDelivery¤0">
    <vt:lpwstr>KAIPR E koulos postin käsittelijät</vt:lpwstr>
  </property>
  <property fmtid="{D5CDD505-2E9C-101B-9397-08002B2CF9AE}" pid="10" name="DocRecInDelivery¤1">
    <vt:lpwstr>Kuopion kaupunki</vt:lpwstr>
  </property>
  <property fmtid="{D5CDD505-2E9C-101B-9397-08002B2CF9AE}" pid="11" name="DocRecInDelivery¤2">
    <vt:lpwstr>Siilinjärven kunta</vt:lpwstr>
  </property>
  <property fmtid="{D5CDD505-2E9C-101B-9397-08002B2CF9AE}" pid="12" name="DocRecInDelivery¤3">
    <vt:lpwstr>PE Mediatuotantotiimi virkapostin käyttäjät</vt:lpwstr>
  </property>
  <property fmtid="{D5CDD505-2E9C-101B-9397-08002B2CF9AE}" pid="13" name="DocRecInDelivery¤4">
    <vt:lpwstr>KAIPR KAITR postin käsittelijät</vt:lpwstr>
  </property>
  <property fmtid="{D5CDD505-2E9C-101B-9397-08002B2CF9AE}" pid="14" name="DocRecInDelivery¤5">
    <vt:lpwstr>KAIPR PPOHMKAIALTSTO postin käsittelijät</vt:lpwstr>
  </property>
  <property fmtid="{D5CDD505-2E9C-101B-9397-08002B2CF9AE}" pid="15" name="DocRecInDelivery¤6">
    <vt:lpwstr>KAIPR PSALTSTO henkilöstö</vt:lpwstr>
  </property>
  <property fmtid="{D5CDD505-2E9C-101B-9397-08002B2CF9AE}" pid="16" name="DocRecInDelivery¤7">
    <vt:lpwstr>KAIPR PKALTSTO henkilöstö</vt:lpwstr>
  </property>
  <property fmtid="{D5CDD505-2E9C-101B-9397-08002B2CF9AE}" pid="17" name="DocRecInDelivery¤8">
    <vt:lpwstr>MAAVE</vt:lpwstr>
  </property>
  <property fmtid="{D5CDD505-2E9C-101B-9397-08002B2CF9AE}" pid="18" name="DocRecInDelivery¤9">
    <vt:lpwstr>MPKK</vt:lpwstr>
  </property>
  <property fmtid="{D5CDD505-2E9C-101B-9397-08002B2CF9AE}" pid="19" name="DocRecInDelivery¤10">
    <vt:lpwstr>3LOGR</vt:lpwstr>
  </property>
  <property fmtid="{D5CDD505-2E9C-101B-9397-08002B2CF9AE}" pid="20" name="DocRecInDelivery¤11">
    <vt:lpwstr>KARLSTO</vt:lpwstr>
  </property>
  <property fmtid="{D5CDD505-2E9C-101B-9397-08002B2CF9AE}" pid="21" name="DocRecInDelivery¤12">
    <vt:lpwstr>KAIPR E</vt:lpwstr>
  </property>
  <property fmtid="{D5CDD505-2E9C-101B-9397-08002B2CF9AE}" pid="22" name="DocRecInDelivery¤13">
    <vt:lpwstr>Rajavartiolaitos Pohjois-Karjalan rajavartiosto</vt:lpwstr>
  </property>
  <property fmtid="{D5CDD505-2E9C-101B-9397-08002B2CF9AE}" pid="23" name="DocRecPersonFN">
    <vt:lpwstr/>
  </property>
  <property fmtid="{D5CDD505-2E9C-101B-9397-08002B2CF9AE}" pid="24" name="DocRecPersonLN">
    <vt:lpwstr/>
  </property>
  <property fmtid="{D5CDD505-2E9C-101B-9397-08002B2CF9AE}" pid="25" name="DocRecPersonFNLN">
    <vt:lpwstr/>
  </property>
  <property fmtid="{D5CDD505-2E9C-101B-9397-08002B2CF9AE}" pid="26" name="DocRecPostalAddress">
    <vt:lpwstr/>
  </property>
  <property fmtid="{D5CDD505-2E9C-101B-9397-08002B2CF9AE}" pid="27" name="DocRecPostalCode">
    <vt:lpwstr/>
  </property>
  <property fmtid="{D5CDD505-2E9C-101B-9397-08002B2CF9AE}" pid="28" name="DocRecPostalRegion">
    <vt:lpwstr/>
  </property>
  <property fmtid="{D5CDD505-2E9C-101B-9397-08002B2CF9AE}" pid="29" name="DocSendCompany">
    <vt:lpwstr>Kainuun prikaati</vt:lpwstr>
  </property>
  <property fmtid="{D5CDD505-2E9C-101B-9397-08002B2CF9AE}" pid="30" name="DocSendCompanyCity">
    <vt:lpwstr>KUOPIO</vt:lpwstr>
  </property>
  <property fmtid="{D5CDD505-2E9C-101B-9397-08002B2CF9AE}" pid="31" name="DocSendCompFax">
    <vt:lpwstr/>
  </property>
  <property fmtid="{D5CDD505-2E9C-101B-9397-08002B2CF9AE}" pid="32" name="DocSendCompPhone">
    <vt:lpwstr>0299 800</vt:lpwstr>
  </property>
  <property fmtid="{D5CDD505-2E9C-101B-9397-08002B2CF9AE}" pid="33" name="DocSendDepartment">
    <vt:lpwstr>Pohjois-Savon aluetoimisto</vt:lpwstr>
  </property>
  <property fmtid="{D5CDD505-2E9C-101B-9397-08002B2CF9AE}" pid="34" name="DocSendPersonFN">
    <vt:lpwstr/>
  </property>
  <property fmtid="{D5CDD505-2E9C-101B-9397-08002B2CF9AE}" pid="35" name="DocSendPersonLN">
    <vt:lpwstr>KAIPR PSALTSTO</vt:lpwstr>
  </property>
  <property fmtid="{D5CDD505-2E9C-101B-9397-08002B2CF9AE}" pid="36" name="DocSendPersonFNLN">
    <vt:lpwstr>KAIPR PSALTSTO</vt:lpwstr>
  </property>
  <property fmtid="{D5CDD505-2E9C-101B-9397-08002B2CF9AE}" pid="37" name="DocSendPostalAddress">
    <vt:lpwstr>PL 1080</vt:lpwstr>
  </property>
  <property fmtid="{D5CDD505-2E9C-101B-9397-08002B2CF9AE}" pid="38" name="DocSendPostalCode">
    <vt:lpwstr>70111</vt:lpwstr>
  </property>
  <property fmtid="{D5CDD505-2E9C-101B-9397-08002B2CF9AE}" pid="39" name="DocSendPostalRegion">
    <vt:lpwstr>KUOPIO</vt:lpwstr>
  </property>
  <property fmtid="{D5CDD505-2E9C-101B-9397-08002B2CF9AE}" pid="40" name="DocType">
    <vt:lpwstr>Päätös</vt:lpwstr>
  </property>
  <property fmtid="{D5CDD505-2E9C-101B-9397-08002B2CF9AE}" pid="41" name="Law¤0">
    <vt:lpwstr>JulkL (621/1999) 24.1 § 10 k</vt:lpwstr>
  </property>
  <property fmtid="{D5CDD505-2E9C-101B-9397-08002B2CF9AE}" pid="42" name="PrivacyClass¤0">
    <vt:lpwstr>KÄYTTÖ RAJOITETTU: TL IV</vt:lpwstr>
  </property>
  <property fmtid="{D5CDD505-2E9C-101B-9397-08002B2CF9AE}" pid="43" name="PrivacyClassification¤0">
    <vt:lpwstr>KÄYTTÖ RAJOITETTU: TL IV</vt:lpwstr>
  </property>
  <property fmtid="{D5CDD505-2E9C-101B-9397-08002B2CF9AE}" pid="44" name="PrivacyClassification¤1">
    <vt:lpwstr>JulkL (621/1999) 24.1 § 10 k</vt:lpwstr>
  </property>
  <property fmtid="{D5CDD505-2E9C-101B-9397-08002B2CF9AE}" pid="45" name="NormiLaatijaLyhenne">
    <vt:lpwstr>KAIPR</vt:lpwstr>
  </property>
  <property fmtid="{D5CDD505-2E9C-101B-9397-08002B2CF9AE}" pid="46" name="NormiLaatijaSL">
    <vt:lpwstr/>
  </property>
  <property fmtid="{D5CDD505-2E9C-101B-9397-08002B2CF9AE}" pid="47" name="DocTitle">
    <vt:lpwstr>KIINTEISTÖJEN TILAPÄINEN KÄYTTÄMINEN PUOLUSTUSVOIMIEN SOTILAALLISEEN HARJOITUSTOIMINTAAN KAINUUN PRIKAATIN JOHTAMASSA PAIKALLISPUOLUSTUSHARJOITUKSESSA 21.-28.2.2025.</vt:lpwstr>
  </property>
  <property fmtid="{D5CDD505-2E9C-101B-9397-08002B2CF9AE}" pid="48" name="DocRecForInfo¤0">
    <vt:lpwstr>KAIPR E opos postin käsittelijät</vt:lpwstr>
  </property>
  <property fmtid="{D5CDD505-2E9C-101B-9397-08002B2CF9AE}" pid="49" name="DocRecForInfo¤1">
    <vt:lpwstr>KAIPR E henkos postin käsittelijät</vt:lpwstr>
  </property>
  <property fmtid="{D5CDD505-2E9C-101B-9397-08002B2CF9AE}" pid="50" name="DocRecForInfo¤2">
    <vt:lpwstr>KAIPR E hos postin käsittelijät</vt:lpwstr>
  </property>
  <property fmtid="{D5CDD505-2E9C-101B-9397-08002B2CF9AE}" pid="51" name="DocRecForInfo¤3">
    <vt:lpwstr>Satu Hujanen, Kainuun prikaati Esikunta</vt:lpwstr>
  </property>
  <property fmtid="{D5CDD505-2E9C-101B-9397-08002B2CF9AE}" pid="52" name="Law">
    <vt:lpwstr/>
  </property>
  <property fmtid="{D5CDD505-2E9C-101B-9397-08002B2CF9AE}" pid="53" name="PrivacyClass">
    <vt:lpwstr/>
  </property>
  <property fmtid="{D5CDD505-2E9C-101B-9397-08002B2CF9AE}" pid="54" name="PrivacyClassification">
    <vt:lpwstr/>
  </property>
  <property fmtid="{D5CDD505-2E9C-101B-9397-08002B2CF9AE}" pid="55" name="ReleasableToNATO">
    <vt:lpwstr/>
  </property>
</Properties>
</file>