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5" r:id="rId2"/>
    <p:sldMasterId id="2147483673" r:id="rId3"/>
  </p:sldMasterIdLst>
  <p:notesMasterIdLst>
    <p:notesMasterId r:id="rId5"/>
  </p:notesMasterIdLst>
  <p:sldIdLst>
    <p:sldId id="2147377700" r:id="rId4"/>
  </p:sldIdLst>
  <p:sldSz cx="10160000" cy="5715000"/>
  <p:notesSz cx="6858000" cy="9926638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 userDrawn="1">
          <p15:clr>
            <a:srgbClr val="A4A3A4"/>
          </p15:clr>
        </p15:guide>
        <p15:guide id="2" pos="320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ukkari Jari PV KAIPR" initials="LJPK" lastIdx="10" clrIdx="0">
    <p:extLst>
      <p:ext uri="{19B8F6BF-5375-455C-9EA6-DF929625EA0E}">
        <p15:presenceInfo xmlns:p15="http://schemas.microsoft.com/office/powerpoint/2012/main" userId="S-1-5-21-1615755017-4011630838-985425669-805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6849"/>
    <a:srgbClr val="122BE0"/>
    <a:srgbClr val="0000CC"/>
    <a:srgbClr val="006C52"/>
    <a:srgbClr val="C1C739"/>
    <a:srgbClr val="A6A8AA"/>
    <a:srgbClr val="8EB245"/>
    <a:srgbClr val="156F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308" autoAdjust="0"/>
    <p:restoredTop sz="93883" autoAdjust="0"/>
  </p:normalViewPr>
  <p:slideViewPr>
    <p:cSldViewPr>
      <p:cViewPr varScale="1">
        <p:scale>
          <a:sx n="126" d="100"/>
          <a:sy n="126" d="100"/>
        </p:scale>
        <p:origin x="156" y="192"/>
      </p:cViewPr>
      <p:guideLst>
        <p:guide orient="horz" pos="1800"/>
        <p:guide pos="320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332"/>
          </a:xfrm>
          <a:prstGeom prst="rect">
            <a:avLst/>
          </a:prstGeom>
        </p:spPr>
        <p:txBody>
          <a:bodyPr vert="horz" lIns="91687" tIns="45843" rIns="91687" bIns="45843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332"/>
          </a:xfrm>
          <a:prstGeom prst="rect">
            <a:avLst/>
          </a:prstGeom>
        </p:spPr>
        <p:txBody>
          <a:bodyPr vert="horz" lIns="91687" tIns="45843" rIns="91687" bIns="45843" rtlCol="0"/>
          <a:lstStyle>
            <a:lvl1pPr algn="r">
              <a:defRPr sz="1200"/>
            </a:lvl1pPr>
          </a:lstStyle>
          <a:p>
            <a:fld id="{C12B04F6-13E3-4B50-9C3E-E3FB0D9CA7C8}" type="datetimeFigureOut">
              <a:rPr lang="fi-FI" smtClean="0"/>
              <a:t>26.02.2026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20650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687" tIns="45843" rIns="91687" bIns="45843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715154"/>
            <a:ext cx="5486400" cy="4466987"/>
          </a:xfrm>
          <a:prstGeom prst="rect">
            <a:avLst/>
          </a:prstGeom>
        </p:spPr>
        <p:txBody>
          <a:bodyPr vert="horz" lIns="91687" tIns="45843" rIns="91687" bIns="45843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71800" cy="496332"/>
          </a:xfrm>
          <a:prstGeom prst="rect">
            <a:avLst/>
          </a:prstGeom>
        </p:spPr>
        <p:txBody>
          <a:bodyPr vert="horz" lIns="91687" tIns="45843" rIns="91687" bIns="45843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9428584"/>
            <a:ext cx="2971800" cy="496332"/>
          </a:xfrm>
          <a:prstGeom prst="rect">
            <a:avLst/>
          </a:prstGeom>
        </p:spPr>
        <p:txBody>
          <a:bodyPr vert="horz" lIns="91687" tIns="45843" rIns="91687" bIns="45843" rtlCol="0" anchor="b"/>
          <a:lstStyle>
            <a:lvl1pPr algn="r">
              <a:defRPr sz="1200"/>
            </a:lvl1pPr>
          </a:lstStyle>
          <a:p>
            <a:fld id="{51FD5F62-310F-44F8-B5C7-55D9500257C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71105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6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99845" y="1632483"/>
            <a:ext cx="7760862" cy="1225021"/>
          </a:xfrm>
        </p:spPr>
        <p:txBody>
          <a:bodyPr anchor="b">
            <a:normAutofit/>
          </a:bodyPr>
          <a:lstStyle>
            <a:lvl1pPr algn="ctr">
              <a:defRPr sz="2833" b="1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99845" y="2998475"/>
            <a:ext cx="7760862" cy="759127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006C52"/>
                </a:solidFill>
              </a:defRPr>
            </a:lvl1pPr>
            <a:lvl2pPr marL="3809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619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429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23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9049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2859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6669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047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3A884A-51AB-47DF-9EAA-AEAFE72F5E10}" type="datetime1">
              <a:rPr lang="fi-FI"/>
              <a:pPr>
                <a:defRPr/>
              </a:pPr>
              <a:t>26.02.2026</a:t>
            </a:fld>
            <a:endParaRPr lang="fi-F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C096BD-5311-46E2-BAF0-D9AB39BC3572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572092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36279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FAD12-D299-46B4-813D-14B1E4A420A8}" type="datetimeFigureOut">
              <a:rPr lang="fi-FI" smtClean="0"/>
              <a:t>26.02.2026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9B609-20D2-4F32-8FF6-B312A9A2EDA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409752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austaleijona">
            <a:extLst>
              <a:ext uri="{FF2B5EF4-FFF2-40B4-BE49-F238E27FC236}">
                <a16:creationId xmlns:a16="http://schemas.microsoft.com/office/drawing/2014/main" id="{993586AE-427A-4D90-9131-60494FDDEDC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100540" y="851958"/>
            <a:ext cx="10400771" cy="4497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Kuva 11">
            <a:extLst>
              <a:ext uri="{FF2B5EF4-FFF2-40B4-BE49-F238E27FC236}">
                <a16:creationId xmlns:a16="http://schemas.microsoft.com/office/drawing/2014/main" id="{861CEADD-9AF2-4142-926F-D2677271BB9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135939" y="5038990"/>
            <a:ext cx="2024063" cy="6760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99844" y="1632481"/>
            <a:ext cx="7760863" cy="1225021"/>
          </a:xfrm>
        </p:spPr>
        <p:txBody>
          <a:bodyPr anchor="b">
            <a:normAutofit/>
          </a:bodyPr>
          <a:lstStyle>
            <a:lvl1pPr algn="ctr">
              <a:defRPr sz="2833" b="1"/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99844" y="2998473"/>
            <a:ext cx="7760863" cy="759127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accent1"/>
                </a:solidFill>
              </a:defRPr>
            </a:lvl1pPr>
            <a:lvl2pPr marL="380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61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42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238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9048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2858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666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0477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C75DE712-AA63-428D-BACA-FA793AEFC1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BEB2AF-B5D0-435E-B20A-38429E90CB74}" type="datetime1">
              <a:rPr lang="fi-FI"/>
              <a:pPr>
                <a:defRPr/>
              </a:pPr>
              <a:t>26.02.2026</a:t>
            </a:fld>
            <a:endParaRPr lang="fi-FI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12D8FF7-4A9F-4B4C-BDBD-7DECB7E9A9C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DD53E4-E317-4737-B999-5AF181D78E8D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4612723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174176-F286-40F4-83EF-518C5E8E9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F20452-61D4-426E-9D90-59ED451AB473}" type="datetime1">
              <a:rPr lang="fi-FI"/>
              <a:pPr>
                <a:defRPr/>
              </a:pPr>
              <a:t>26.02.2026</a:t>
            </a:fld>
            <a:endParaRPr lang="fi-FI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DC24A57-6201-435E-9427-7A56AA40AFA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D83281-3E4F-440B-9209-E357967846C0}" type="slidenum">
              <a:rPr lang="fi-FI" altLang="fi-FI"/>
              <a:pPr>
                <a:defRPr/>
              </a:pPr>
              <a:t>‹#›</a:t>
            </a:fld>
            <a:endParaRPr lang="fi-FI" altLang="fi-FI" dirty="0"/>
          </a:p>
        </p:txBody>
      </p:sp>
    </p:spTree>
    <p:extLst>
      <p:ext uri="{BB962C8B-B14F-4D97-AF65-F5344CB8AC3E}">
        <p14:creationId xmlns:p14="http://schemas.microsoft.com/office/powerpoint/2010/main" val="11859019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EAD8979B-1C66-44C4-AA1A-E57CE22307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48B614-BFEB-4AA2-977B-8AAC7AAEBFDC}" type="datetime1">
              <a:rPr lang="fi-FI"/>
              <a:pPr>
                <a:defRPr/>
              </a:pPr>
              <a:t>26.02.2026</a:t>
            </a:fld>
            <a:endParaRPr lang="fi-FI" dirty="0"/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8A578FA4-7177-4E75-A9FC-B5F71707904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E22FC6-2E58-4915-B4AD-C4E4DFC3D4C5}" type="slidenum">
              <a:rPr lang="fi-FI" altLang="fi-FI"/>
              <a:pPr>
                <a:defRPr/>
              </a:pPr>
              <a:t>‹#›</a:t>
            </a:fld>
            <a:endParaRPr lang="fi-FI" altLang="fi-FI" dirty="0"/>
          </a:p>
        </p:txBody>
      </p:sp>
    </p:spTree>
    <p:extLst>
      <p:ext uri="{BB962C8B-B14F-4D97-AF65-F5344CB8AC3E}">
        <p14:creationId xmlns:p14="http://schemas.microsoft.com/office/powerpoint/2010/main" val="27044333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19529" y="228866"/>
            <a:ext cx="8832473" cy="648415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FB6D8B49-6CA3-464E-AE96-12081E55A6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262626"/>
                </a:solidFill>
              </a:defRPr>
            </a:lvl1pPr>
          </a:lstStyle>
          <a:p>
            <a:pPr>
              <a:defRPr/>
            </a:pPr>
            <a:fld id="{66284285-B642-4A2A-A0F9-A5E75608D2EE}" type="datetime1">
              <a:rPr lang="fi-FI"/>
              <a:pPr>
                <a:defRPr/>
              </a:pPr>
              <a:t>26.02.2026</a:t>
            </a:fld>
            <a:endParaRPr lang="fi-FI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D4E58108-7B86-4435-A9DD-CC12088593B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262626"/>
                </a:solidFill>
              </a:defRPr>
            </a:lvl1pPr>
          </a:lstStyle>
          <a:p>
            <a:pPr>
              <a:defRPr/>
            </a:pPr>
            <a:fld id="{2EA337EA-C9DB-4B48-9582-DEFF5ACBF0E5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39282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99845" y="697264"/>
            <a:ext cx="7760862" cy="1225021"/>
          </a:xfrm>
        </p:spPr>
        <p:txBody>
          <a:bodyPr anchor="b">
            <a:normAutofit/>
          </a:bodyPr>
          <a:lstStyle>
            <a:lvl1pPr algn="ctr">
              <a:defRPr sz="2833" b="1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idx="1"/>
          </p:nvPr>
        </p:nvSpPr>
        <p:spPr>
          <a:xfrm>
            <a:off x="0" y="2077415"/>
            <a:ext cx="10160000" cy="2768927"/>
          </a:xfrm>
        </p:spPr>
        <p:txBody>
          <a:bodyPr rtlCol="0">
            <a:normAutofit/>
          </a:bodyPr>
          <a:lstStyle>
            <a:lvl1pPr marL="0" indent="0" algn="ctr">
              <a:buNone/>
              <a:defRPr sz="2667"/>
            </a:lvl1pPr>
            <a:lvl2pPr marL="380992" indent="0">
              <a:buNone/>
              <a:defRPr sz="2333"/>
            </a:lvl2pPr>
            <a:lvl3pPr marL="761985" indent="0">
              <a:buNone/>
              <a:defRPr sz="2000"/>
            </a:lvl3pPr>
            <a:lvl4pPr marL="1142977" indent="0">
              <a:buNone/>
              <a:defRPr sz="1667"/>
            </a:lvl4pPr>
            <a:lvl5pPr marL="1523970" indent="0">
              <a:buNone/>
              <a:defRPr sz="1667"/>
            </a:lvl5pPr>
            <a:lvl6pPr marL="1904962" indent="0">
              <a:buNone/>
              <a:defRPr sz="1667"/>
            </a:lvl6pPr>
            <a:lvl7pPr marL="2285954" indent="0">
              <a:buNone/>
              <a:defRPr sz="1667"/>
            </a:lvl7pPr>
            <a:lvl8pPr marL="2666947" indent="0">
              <a:buNone/>
              <a:defRPr sz="1667"/>
            </a:lvl8pPr>
            <a:lvl9pPr marL="3047940" indent="0">
              <a:buNone/>
              <a:defRPr sz="1667"/>
            </a:lvl9pPr>
          </a:lstStyle>
          <a:p>
            <a:pPr lvl="0"/>
            <a:r>
              <a:rPr lang="fi-FI" noProof="0"/>
              <a:t>Lisää kuva napsauttamalla kuvaketta</a:t>
            </a:r>
            <a:endParaRPr lang="fi-FI" noProof="0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0F3BEB-A71A-401E-99F6-B510FD760A41}" type="datetime1">
              <a:rPr lang="fi-FI"/>
              <a:pPr>
                <a:defRPr/>
              </a:pPr>
              <a:t>26.02.2026</a:t>
            </a:fld>
            <a:endParaRPr lang="fi-F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926371-8642-4E54-A7B9-2A69108CEA0B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962183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C156F9-1CB8-46DC-A7D3-C60A3088B818}" type="datetime1">
              <a:rPr lang="fi-FI"/>
              <a:pPr>
                <a:defRPr/>
              </a:pPr>
              <a:t>26.02.2026</a:t>
            </a:fld>
            <a:endParaRPr lang="fi-F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5759D7-57C8-45DD-B895-CC191FE0C35D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990980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kautettu asette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6AF0506-1B81-4224-A9C4-AA287F9693C5}" type="datetime1">
              <a:rPr lang="fi-FI" smtClean="0"/>
              <a:pPr>
                <a:defRPr/>
              </a:pPr>
              <a:t>26.02.2026</a:t>
            </a:fld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48DA46E-17F0-4AF2-85BA-F43ED4FCB7BA}" type="slidenum">
              <a:rPr lang="fi-FI" altLang="fi-FI" smtClean="0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972447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99845" y="1632484"/>
            <a:ext cx="7760862" cy="1225021"/>
          </a:xfrm>
        </p:spPr>
        <p:txBody>
          <a:bodyPr anchor="b">
            <a:normAutofit/>
          </a:bodyPr>
          <a:lstStyle>
            <a:lvl1pPr algn="ctr">
              <a:defRPr sz="2833" b="1"/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99845" y="2998476"/>
            <a:ext cx="7760862" cy="759127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006C52"/>
                </a:solidFill>
              </a:defRPr>
            </a:lvl1pPr>
            <a:lvl2pPr marL="3809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619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429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23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9048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2858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6668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0478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3A884A-51AB-47DF-9EAA-AEAFE72F5E10}" type="datetime1">
              <a:rPr lang="fi-FI"/>
              <a:pPr>
                <a:defRPr/>
              </a:pPr>
              <a:t>26.02.2026</a:t>
            </a:fld>
            <a:endParaRPr lang="fi-F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C096BD-5311-46E2-BAF0-D9AB39BC3572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622344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99845" y="697265"/>
            <a:ext cx="7760862" cy="1225021"/>
          </a:xfrm>
        </p:spPr>
        <p:txBody>
          <a:bodyPr anchor="b">
            <a:normAutofit/>
          </a:bodyPr>
          <a:lstStyle>
            <a:lvl1pPr algn="ctr">
              <a:defRPr sz="2833" b="1"/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idx="1"/>
          </p:nvPr>
        </p:nvSpPr>
        <p:spPr>
          <a:xfrm>
            <a:off x="0" y="2077416"/>
            <a:ext cx="10160000" cy="2768927"/>
          </a:xfrm>
        </p:spPr>
        <p:txBody>
          <a:bodyPr rtlCol="0">
            <a:normAutofit/>
          </a:bodyPr>
          <a:lstStyle>
            <a:lvl1pPr marL="0" indent="0" algn="ctr">
              <a:buNone/>
              <a:defRPr sz="2667"/>
            </a:lvl1pPr>
            <a:lvl2pPr marL="380976" indent="0">
              <a:buNone/>
              <a:defRPr sz="2333"/>
            </a:lvl2pPr>
            <a:lvl3pPr marL="761955" indent="0">
              <a:buNone/>
              <a:defRPr sz="2000"/>
            </a:lvl3pPr>
            <a:lvl4pPr marL="1142931" indent="0">
              <a:buNone/>
              <a:defRPr sz="1667"/>
            </a:lvl4pPr>
            <a:lvl5pPr marL="1523909" indent="0">
              <a:buNone/>
              <a:defRPr sz="1667"/>
            </a:lvl5pPr>
            <a:lvl6pPr marL="1904885" indent="0">
              <a:buNone/>
              <a:defRPr sz="1667"/>
            </a:lvl6pPr>
            <a:lvl7pPr marL="2285863" indent="0">
              <a:buNone/>
              <a:defRPr sz="1667"/>
            </a:lvl7pPr>
            <a:lvl8pPr marL="2666840" indent="0">
              <a:buNone/>
              <a:defRPr sz="1667"/>
            </a:lvl8pPr>
            <a:lvl9pPr marL="3047818" indent="0">
              <a:buNone/>
              <a:defRPr sz="1667"/>
            </a:lvl9pPr>
          </a:lstStyle>
          <a:p>
            <a:pPr lvl="0"/>
            <a:endParaRPr lang="fi-FI" noProof="0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0F3BEB-A71A-401E-99F6-B510FD760A41}" type="datetime1">
              <a:rPr lang="fi-FI"/>
              <a:pPr>
                <a:defRPr/>
              </a:pPr>
              <a:t>26.02.2026</a:t>
            </a:fld>
            <a:endParaRPr lang="fi-F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926371-8642-4E54-A7B9-2A69108CEA0B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4066792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C156F9-1CB8-46DC-A7D3-C60A3088B818}" type="datetime1">
              <a:rPr lang="fi-FI"/>
              <a:pPr>
                <a:defRPr/>
              </a:pPr>
              <a:t>26.02.2026</a:t>
            </a:fld>
            <a:endParaRPr lang="fi-F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5759D7-57C8-45DD-B895-CC191FE0C35D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584575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kautettu asette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6AF0506-1B81-4224-A9C4-AA287F9693C5}" type="datetime1">
              <a:rPr lang="fi-FI" smtClean="0"/>
              <a:pPr>
                <a:defRPr/>
              </a:pPr>
              <a:t>26.02.2026</a:t>
            </a:fld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48DA46E-17F0-4AF2-85BA-F43ED4FCB7BA}" type="slidenum">
              <a:rPr lang="fi-FI" altLang="fi-FI" smtClean="0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030499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Mukautettu asette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Kuva 18">
            <a:extLst>
              <a:ext uri="{FF2B5EF4-FFF2-40B4-BE49-F238E27FC236}">
                <a16:creationId xmlns:a16="http://schemas.microsoft.com/office/drawing/2014/main" id="{A1CEABB9-C397-4028-942D-E2215277186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8942" y="0"/>
            <a:ext cx="10168343" cy="5719693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56B63272-5109-47AF-82E9-8088D82E0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1131" y="2166022"/>
            <a:ext cx="4418871" cy="1382959"/>
          </a:xfrm>
        </p:spPr>
        <p:txBody>
          <a:bodyPr/>
          <a:lstStyle>
            <a:lvl1pPr>
              <a:defRPr sz="2222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pic>
        <p:nvPicPr>
          <p:cNvPr id="17" name="Kuva 16">
            <a:extLst>
              <a:ext uri="{FF2B5EF4-FFF2-40B4-BE49-F238E27FC236}">
                <a16:creationId xmlns:a16="http://schemas.microsoft.com/office/drawing/2014/main" id="{A3BEBAA4-2BD3-4D12-9D75-9519F66983C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40349" y="4940984"/>
            <a:ext cx="3094940" cy="411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3254276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image" Target="../media/image3.jpeg"/><Relationship Id="rId5" Type="http://schemas.openxmlformats.org/officeDocument/2006/relationships/slideLayout" Target="../slideLayouts/slideLayout9.xml"/><Relationship Id="rId10" Type="http://schemas.openxmlformats.org/officeDocument/2006/relationships/image" Target="../media/image2.jpeg"/><Relationship Id="rId4" Type="http://schemas.openxmlformats.org/officeDocument/2006/relationships/slideLayout" Target="../slideLayouts/slideLayout8.xml"/><Relationship Id="rId9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slideLayout" Target="../slideLayouts/slideLayout14.xml"/><Relationship Id="rId7" Type="http://schemas.openxmlformats.org/officeDocument/2006/relationships/image" Target="../media/image8.png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pn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15.xml"/><Relationship Id="rId9" Type="http://schemas.openxmlformats.org/officeDocument/2006/relationships/image" Target="../media/image10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519908" y="1074370"/>
            <a:ext cx="9132093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4400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ots. perustyyl. napsautt.</a:t>
            </a:r>
            <a:endParaRPr lang="fi-FI" altLang="fi-FI" dirty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19908" y="2160740"/>
            <a:ext cx="9132093" cy="29443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tekstin perustyylejä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</a:t>
            </a:r>
            <a:endParaRPr lang="fi-FI" alt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20080" y="5257935"/>
            <a:ext cx="869157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626" b="1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6AF0506-1B81-4224-A9C4-AA287F9693C5}" type="datetime1">
              <a:rPr lang="fi-FI"/>
              <a:pPr>
                <a:defRPr/>
              </a:pPr>
              <a:t>26.02.2026</a:t>
            </a:fld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89235" y="5257935"/>
            <a:ext cx="411427" cy="304271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583" b="1"/>
            </a:lvl1pPr>
          </a:lstStyle>
          <a:p>
            <a:pPr>
              <a:defRPr/>
            </a:pPr>
            <a:fld id="{648DA46E-17F0-4AF2-85BA-F43ED4FCB7B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  <p:pic>
        <p:nvPicPr>
          <p:cNvPr id="9" name="Kuva 8" descr="alareuna.png"/>
          <p:cNvPicPr>
            <a:picLocks noChangeAspect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36131" y="5137756"/>
            <a:ext cx="1723869" cy="577247"/>
          </a:xfrm>
          <a:prstGeom prst="rect">
            <a:avLst/>
          </a:prstGeom>
        </p:spPr>
      </p:pic>
      <p:pic>
        <p:nvPicPr>
          <p:cNvPr id="8" name="Kuva 7">
            <a:extLst>
              <a:ext uri="{FF2B5EF4-FFF2-40B4-BE49-F238E27FC236}">
                <a16:creationId xmlns:a16="http://schemas.microsoft.com/office/drawing/2014/main" id="{E2211163-B374-4B7A-A44A-7E2909655472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573" y="0"/>
            <a:ext cx="662971" cy="1016930"/>
          </a:xfrm>
          <a:prstGeom prst="rect">
            <a:avLst/>
          </a:prstGeom>
        </p:spPr>
      </p:pic>
      <p:pic>
        <p:nvPicPr>
          <p:cNvPr id="11" name="Kuva 10">
            <a:extLst>
              <a:ext uri="{FF2B5EF4-FFF2-40B4-BE49-F238E27FC236}">
                <a16:creationId xmlns:a16="http://schemas.microsoft.com/office/drawing/2014/main" id="{5C04B72A-3C6B-4492-9DF5-F49648D6EB8F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231" y="5193973"/>
            <a:ext cx="2026011" cy="432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5912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667" b="1" kern="1200">
          <a:solidFill>
            <a:srgbClr val="006C52"/>
          </a:solidFill>
          <a:latin typeface="Frutiger LT Std 45 Light" panose="020B0402020204020204" pitchFamily="34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67" b="1">
          <a:solidFill>
            <a:schemeClr val="accent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67" b="1">
          <a:solidFill>
            <a:schemeClr val="accent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67" b="1">
          <a:solidFill>
            <a:schemeClr val="accent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67" b="1">
          <a:solidFill>
            <a:schemeClr val="accent1"/>
          </a:solidFill>
          <a:latin typeface="Arial" charset="0"/>
        </a:defRPr>
      </a:lvl5pPr>
      <a:lvl6pPr marL="380992" algn="l" rtl="0" eaLnBrk="1" fontAlgn="base" hangingPunct="1">
        <a:spcBef>
          <a:spcPct val="0"/>
        </a:spcBef>
        <a:spcAft>
          <a:spcPct val="0"/>
        </a:spcAft>
        <a:defRPr sz="2667" b="1">
          <a:solidFill>
            <a:schemeClr val="accent1"/>
          </a:solidFill>
          <a:latin typeface="Arial" charset="0"/>
        </a:defRPr>
      </a:lvl6pPr>
      <a:lvl7pPr marL="761985" algn="l" rtl="0" eaLnBrk="1" fontAlgn="base" hangingPunct="1">
        <a:spcBef>
          <a:spcPct val="0"/>
        </a:spcBef>
        <a:spcAft>
          <a:spcPct val="0"/>
        </a:spcAft>
        <a:defRPr sz="2667" b="1">
          <a:solidFill>
            <a:schemeClr val="accent1"/>
          </a:solidFill>
          <a:latin typeface="Arial" charset="0"/>
        </a:defRPr>
      </a:lvl7pPr>
      <a:lvl8pPr marL="1142977" algn="l" rtl="0" eaLnBrk="1" fontAlgn="base" hangingPunct="1">
        <a:spcBef>
          <a:spcPct val="0"/>
        </a:spcBef>
        <a:spcAft>
          <a:spcPct val="0"/>
        </a:spcAft>
        <a:defRPr sz="2667" b="1">
          <a:solidFill>
            <a:schemeClr val="accent1"/>
          </a:solidFill>
          <a:latin typeface="Arial" charset="0"/>
        </a:defRPr>
      </a:lvl8pPr>
      <a:lvl9pPr marL="1523970" algn="l" rtl="0" eaLnBrk="1" fontAlgn="base" hangingPunct="1">
        <a:spcBef>
          <a:spcPct val="0"/>
        </a:spcBef>
        <a:spcAft>
          <a:spcPct val="0"/>
        </a:spcAft>
        <a:defRPr sz="2667" b="1">
          <a:solidFill>
            <a:schemeClr val="accent1"/>
          </a:solidFill>
          <a:latin typeface="Arial" charset="0"/>
        </a:defRPr>
      </a:lvl9pPr>
    </p:titleStyle>
    <p:bodyStyle>
      <a:lvl1pPr marL="285744" indent="-285744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167" kern="1200">
          <a:solidFill>
            <a:schemeClr val="tx1"/>
          </a:solidFill>
          <a:latin typeface="Frutiger LT Std 45 Light" panose="020B0402020204020204" pitchFamily="34" charset="0"/>
          <a:ea typeface="+mn-ea"/>
          <a:cs typeface="+mn-cs"/>
        </a:defRPr>
      </a:lvl1pPr>
      <a:lvl2pPr marL="619113" indent="-238121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Frutiger LT Std 45 Light" panose="020B0402020204020204" pitchFamily="34" charset="0"/>
          <a:ea typeface="+mn-ea"/>
          <a:cs typeface="+mn-cs"/>
        </a:defRPr>
      </a:lvl2pPr>
      <a:lvl3pPr marL="952480" indent="-190496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833" kern="1200">
          <a:solidFill>
            <a:schemeClr val="tx1"/>
          </a:solidFill>
          <a:latin typeface="Frutiger LT Std 45 Light" panose="020B0402020204020204" pitchFamily="34" charset="0"/>
          <a:ea typeface="+mn-ea"/>
          <a:cs typeface="+mn-cs"/>
        </a:defRPr>
      </a:lvl3pPr>
      <a:lvl4pPr marL="1333473" indent="-190496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667" kern="1200">
          <a:solidFill>
            <a:schemeClr val="tx1"/>
          </a:solidFill>
          <a:latin typeface="Frutiger LT Std 45 Light" panose="020B0402020204020204" pitchFamily="34" charset="0"/>
          <a:ea typeface="+mn-ea"/>
          <a:cs typeface="+mn-cs"/>
        </a:defRPr>
      </a:lvl4pPr>
      <a:lvl5pPr marL="1714466" indent="-190496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67" kern="1200">
          <a:solidFill>
            <a:schemeClr val="tx1"/>
          </a:solidFill>
          <a:latin typeface="Frutiger LT Std 45 Light" panose="020B0402020204020204" pitchFamily="34" charset="0"/>
          <a:ea typeface="+mn-ea"/>
          <a:cs typeface="+mn-cs"/>
        </a:defRPr>
      </a:lvl5pPr>
      <a:lvl6pPr marL="2095458" indent="-190496" algn="l" defTabSz="761985" rtl="0" eaLnBrk="1" latinLnBrk="0" hangingPunct="1">
        <a:spcBef>
          <a:spcPct val="20000"/>
        </a:spcBef>
        <a:buFont typeface="Arial" pitchFamily="34" charset="0"/>
        <a:buChar char="•"/>
        <a:defRPr sz="1667" kern="1200">
          <a:solidFill>
            <a:schemeClr val="tx1"/>
          </a:solidFill>
          <a:latin typeface="+mn-lt"/>
          <a:ea typeface="+mn-ea"/>
          <a:cs typeface="+mn-cs"/>
        </a:defRPr>
      </a:lvl6pPr>
      <a:lvl7pPr marL="2476451" indent="-190496" algn="l" defTabSz="761985" rtl="0" eaLnBrk="1" latinLnBrk="0" hangingPunct="1">
        <a:spcBef>
          <a:spcPct val="20000"/>
        </a:spcBef>
        <a:buFont typeface="Arial" pitchFamily="34" charset="0"/>
        <a:buChar char="•"/>
        <a:defRPr sz="1667" kern="1200">
          <a:solidFill>
            <a:schemeClr val="tx1"/>
          </a:solidFill>
          <a:latin typeface="+mn-lt"/>
          <a:ea typeface="+mn-ea"/>
          <a:cs typeface="+mn-cs"/>
        </a:defRPr>
      </a:lvl7pPr>
      <a:lvl8pPr marL="2857443" indent="-190496" algn="l" defTabSz="761985" rtl="0" eaLnBrk="1" latinLnBrk="0" hangingPunct="1">
        <a:spcBef>
          <a:spcPct val="20000"/>
        </a:spcBef>
        <a:buFont typeface="Arial" pitchFamily="34" charset="0"/>
        <a:buChar char="•"/>
        <a:defRPr sz="1667" kern="1200">
          <a:solidFill>
            <a:schemeClr val="tx1"/>
          </a:solidFill>
          <a:latin typeface="+mn-lt"/>
          <a:ea typeface="+mn-ea"/>
          <a:cs typeface="+mn-cs"/>
        </a:defRPr>
      </a:lvl8pPr>
      <a:lvl9pPr marL="3238435" indent="-190496" algn="l" defTabSz="761985" rtl="0" eaLnBrk="1" latinLnBrk="0" hangingPunct="1">
        <a:spcBef>
          <a:spcPct val="20000"/>
        </a:spcBef>
        <a:buFont typeface="Arial" pitchFamily="34" charset="0"/>
        <a:buChar char="•"/>
        <a:defRPr sz="1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76198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0992" algn="l" defTabSz="76198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1985" algn="l" defTabSz="76198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42977" algn="l" defTabSz="76198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23970" algn="l" defTabSz="76198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04962" algn="l" defTabSz="76198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85954" algn="l" defTabSz="76198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66947" algn="l" defTabSz="76198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47940" algn="l" defTabSz="76198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519909" y="1074370"/>
            <a:ext cx="9132093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4400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i-FI" dirty="0"/>
              <a:t>Click to edit Master title style</a:t>
            </a:r>
            <a:endParaRPr lang="fi-FI" altLang="fi-FI" dirty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19909" y="2160740"/>
            <a:ext cx="9132093" cy="29443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i-FI" dirty="0"/>
              <a:t>Click to edit Master text styles</a:t>
            </a:r>
          </a:p>
          <a:p>
            <a:pPr lvl="1"/>
            <a:r>
              <a:rPr lang="en-US" altLang="fi-FI" dirty="0"/>
              <a:t>Second level</a:t>
            </a:r>
          </a:p>
          <a:p>
            <a:pPr lvl="2"/>
            <a:r>
              <a:rPr lang="en-US" altLang="fi-FI" dirty="0"/>
              <a:t>Third level</a:t>
            </a:r>
          </a:p>
          <a:p>
            <a:pPr lvl="3"/>
            <a:r>
              <a:rPr lang="en-US" altLang="fi-FI" dirty="0"/>
              <a:t>Fourth level</a:t>
            </a:r>
          </a:p>
          <a:p>
            <a:pPr lvl="4"/>
            <a:r>
              <a:rPr lang="en-US" altLang="fi-FI" dirty="0"/>
              <a:t>Fifth level</a:t>
            </a:r>
            <a:endParaRPr lang="fi-FI" alt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20081" y="5257936"/>
            <a:ext cx="869157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626" b="1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6AF0506-1B81-4224-A9C4-AA287F9693C5}" type="datetime1">
              <a:rPr lang="fi-FI"/>
              <a:pPr>
                <a:defRPr/>
              </a:pPr>
              <a:t>26.02.2026</a:t>
            </a:fld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89236" y="5257936"/>
            <a:ext cx="411427" cy="304271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583" b="1"/>
            </a:lvl1pPr>
          </a:lstStyle>
          <a:p>
            <a:pPr>
              <a:defRPr/>
            </a:pPr>
            <a:fld id="{648DA46E-17F0-4AF2-85BA-F43ED4FCB7B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  <p:pic>
        <p:nvPicPr>
          <p:cNvPr id="9" name="Kuva 8" descr="alareuna.png"/>
          <p:cNvPicPr>
            <a:picLocks noChangeAspect="1"/>
          </p:cNvPicPr>
          <p:nvPr userDrawn="1"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36132" y="5137757"/>
            <a:ext cx="1723869" cy="577247"/>
          </a:xfrm>
          <a:prstGeom prst="rect">
            <a:avLst/>
          </a:prstGeom>
        </p:spPr>
      </p:pic>
      <p:pic>
        <p:nvPicPr>
          <p:cNvPr id="8" name="Kuva 7">
            <a:extLst>
              <a:ext uri="{FF2B5EF4-FFF2-40B4-BE49-F238E27FC236}">
                <a16:creationId xmlns:a16="http://schemas.microsoft.com/office/drawing/2014/main" id="{E2211163-B374-4B7A-A44A-7E2909655472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574" y="0"/>
            <a:ext cx="662971" cy="1016930"/>
          </a:xfrm>
          <a:prstGeom prst="rect">
            <a:avLst/>
          </a:prstGeom>
        </p:spPr>
      </p:pic>
      <p:pic>
        <p:nvPicPr>
          <p:cNvPr id="11" name="Kuva 10">
            <a:extLst>
              <a:ext uri="{FF2B5EF4-FFF2-40B4-BE49-F238E27FC236}">
                <a16:creationId xmlns:a16="http://schemas.microsoft.com/office/drawing/2014/main" id="{5C04B72A-3C6B-4492-9DF5-F49648D6EB8F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232" y="5193974"/>
            <a:ext cx="2026011" cy="432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7552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67" b="1" kern="1200">
          <a:solidFill>
            <a:srgbClr val="006C52"/>
          </a:solidFill>
          <a:latin typeface="Frutiger LT Std 45 Light" panose="020B0402020204020204" pitchFamily="34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67" b="1">
          <a:solidFill>
            <a:schemeClr val="accent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67" b="1">
          <a:solidFill>
            <a:schemeClr val="accent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67" b="1">
          <a:solidFill>
            <a:schemeClr val="accent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67" b="1">
          <a:solidFill>
            <a:schemeClr val="accent1"/>
          </a:solidFill>
          <a:latin typeface="Arial" charset="0"/>
        </a:defRPr>
      </a:lvl5pPr>
      <a:lvl6pPr marL="380976" algn="l" rtl="0" fontAlgn="base">
        <a:spcBef>
          <a:spcPct val="0"/>
        </a:spcBef>
        <a:spcAft>
          <a:spcPct val="0"/>
        </a:spcAft>
        <a:defRPr sz="2667" b="1">
          <a:solidFill>
            <a:schemeClr val="accent1"/>
          </a:solidFill>
          <a:latin typeface="Arial" charset="0"/>
        </a:defRPr>
      </a:lvl6pPr>
      <a:lvl7pPr marL="761955" algn="l" rtl="0" fontAlgn="base">
        <a:spcBef>
          <a:spcPct val="0"/>
        </a:spcBef>
        <a:spcAft>
          <a:spcPct val="0"/>
        </a:spcAft>
        <a:defRPr sz="2667" b="1">
          <a:solidFill>
            <a:schemeClr val="accent1"/>
          </a:solidFill>
          <a:latin typeface="Arial" charset="0"/>
        </a:defRPr>
      </a:lvl7pPr>
      <a:lvl8pPr marL="1142931" algn="l" rtl="0" fontAlgn="base">
        <a:spcBef>
          <a:spcPct val="0"/>
        </a:spcBef>
        <a:spcAft>
          <a:spcPct val="0"/>
        </a:spcAft>
        <a:defRPr sz="2667" b="1">
          <a:solidFill>
            <a:schemeClr val="accent1"/>
          </a:solidFill>
          <a:latin typeface="Arial" charset="0"/>
        </a:defRPr>
      </a:lvl8pPr>
      <a:lvl9pPr marL="1523909" algn="l" rtl="0" fontAlgn="base">
        <a:spcBef>
          <a:spcPct val="0"/>
        </a:spcBef>
        <a:spcAft>
          <a:spcPct val="0"/>
        </a:spcAft>
        <a:defRPr sz="2667" b="1">
          <a:solidFill>
            <a:schemeClr val="accent1"/>
          </a:solidFill>
          <a:latin typeface="Arial" charset="0"/>
        </a:defRPr>
      </a:lvl9pPr>
    </p:titleStyle>
    <p:bodyStyle>
      <a:lvl1pPr marL="285733" indent="-28573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167" kern="1200">
          <a:solidFill>
            <a:schemeClr val="tx1"/>
          </a:solidFill>
          <a:latin typeface="Frutiger LT Std 45 Light" panose="020B0402020204020204" pitchFamily="34" charset="0"/>
          <a:ea typeface="+mn-ea"/>
          <a:cs typeface="+mn-cs"/>
        </a:defRPr>
      </a:lvl1pPr>
      <a:lvl2pPr marL="619089" indent="-238111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Frutiger LT Std 45 Light" panose="020B0402020204020204" pitchFamily="34" charset="0"/>
          <a:ea typeface="+mn-ea"/>
          <a:cs typeface="+mn-cs"/>
        </a:defRPr>
      </a:lvl2pPr>
      <a:lvl3pPr marL="952442" indent="-190488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833" kern="1200">
          <a:solidFill>
            <a:schemeClr val="tx1"/>
          </a:solidFill>
          <a:latin typeface="Frutiger LT Std 45 Light" panose="020B0402020204020204" pitchFamily="34" charset="0"/>
          <a:ea typeface="+mn-ea"/>
          <a:cs typeface="+mn-cs"/>
        </a:defRPr>
      </a:lvl3pPr>
      <a:lvl4pPr marL="1333420" indent="-190488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667" kern="1200">
          <a:solidFill>
            <a:schemeClr val="tx1"/>
          </a:solidFill>
          <a:latin typeface="Frutiger LT Std 45 Light" panose="020B0402020204020204" pitchFamily="34" charset="0"/>
          <a:ea typeface="+mn-ea"/>
          <a:cs typeface="+mn-cs"/>
        </a:defRPr>
      </a:lvl4pPr>
      <a:lvl5pPr marL="1714397" indent="-190488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67" kern="1200">
          <a:solidFill>
            <a:schemeClr val="tx1"/>
          </a:solidFill>
          <a:latin typeface="Frutiger LT Std 45 Light" panose="020B0402020204020204" pitchFamily="34" charset="0"/>
          <a:ea typeface="+mn-ea"/>
          <a:cs typeface="+mn-cs"/>
        </a:defRPr>
      </a:lvl5pPr>
      <a:lvl6pPr marL="2095375" indent="-190488" algn="l" defTabSz="761955" rtl="0" eaLnBrk="1" latinLnBrk="0" hangingPunct="1">
        <a:spcBef>
          <a:spcPct val="20000"/>
        </a:spcBef>
        <a:buFont typeface="Arial" pitchFamily="34" charset="0"/>
        <a:buChar char="•"/>
        <a:defRPr sz="1667" kern="1200">
          <a:solidFill>
            <a:schemeClr val="tx1"/>
          </a:solidFill>
          <a:latin typeface="+mn-lt"/>
          <a:ea typeface="+mn-ea"/>
          <a:cs typeface="+mn-cs"/>
        </a:defRPr>
      </a:lvl6pPr>
      <a:lvl7pPr marL="2476352" indent="-190488" algn="l" defTabSz="761955" rtl="0" eaLnBrk="1" latinLnBrk="0" hangingPunct="1">
        <a:spcBef>
          <a:spcPct val="20000"/>
        </a:spcBef>
        <a:buFont typeface="Arial" pitchFamily="34" charset="0"/>
        <a:buChar char="•"/>
        <a:defRPr sz="1667" kern="1200">
          <a:solidFill>
            <a:schemeClr val="tx1"/>
          </a:solidFill>
          <a:latin typeface="+mn-lt"/>
          <a:ea typeface="+mn-ea"/>
          <a:cs typeface="+mn-cs"/>
        </a:defRPr>
      </a:lvl7pPr>
      <a:lvl8pPr marL="2857329" indent="-190488" algn="l" defTabSz="761955" rtl="0" eaLnBrk="1" latinLnBrk="0" hangingPunct="1">
        <a:spcBef>
          <a:spcPct val="20000"/>
        </a:spcBef>
        <a:buFont typeface="Arial" pitchFamily="34" charset="0"/>
        <a:buChar char="•"/>
        <a:defRPr sz="1667" kern="1200">
          <a:solidFill>
            <a:schemeClr val="tx1"/>
          </a:solidFill>
          <a:latin typeface="+mn-lt"/>
          <a:ea typeface="+mn-ea"/>
          <a:cs typeface="+mn-cs"/>
        </a:defRPr>
      </a:lvl8pPr>
      <a:lvl9pPr marL="3238305" indent="-190488" algn="l" defTabSz="761955" rtl="0" eaLnBrk="1" latinLnBrk="0" hangingPunct="1">
        <a:spcBef>
          <a:spcPct val="20000"/>
        </a:spcBef>
        <a:buFont typeface="Arial" pitchFamily="34" charset="0"/>
        <a:buChar char="•"/>
        <a:defRPr sz="1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76195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0976" algn="l" defTabSz="76195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1955" algn="l" defTabSz="76195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42931" algn="l" defTabSz="76195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23909" algn="l" defTabSz="76195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04885" algn="l" defTabSz="76195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85863" algn="l" defTabSz="76195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66840" algn="l" defTabSz="76195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47818" algn="l" defTabSz="76195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3" descr="taustaleijona">
            <a:extLst>
              <a:ext uri="{FF2B5EF4-FFF2-40B4-BE49-F238E27FC236}">
                <a16:creationId xmlns:a16="http://schemas.microsoft.com/office/drawing/2014/main" id="{9A14FEB0-9D8C-47BA-A341-C5EB70238FA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 cstate="email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120578" y="724842"/>
            <a:ext cx="10401156" cy="44979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Title Placeholder 1">
            <a:extLst>
              <a:ext uri="{FF2B5EF4-FFF2-40B4-BE49-F238E27FC236}">
                <a16:creationId xmlns:a16="http://schemas.microsoft.com/office/drawing/2014/main" id="{15E0AD85-3772-4D42-A451-3B608989DC1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09627" y="59532"/>
            <a:ext cx="7750969" cy="637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4400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i-FI"/>
              <a:t>Click to edit Master title style</a:t>
            </a:r>
            <a:endParaRPr lang="fi-FI" altLang="fi-FI"/>
          </a:p>
        </p:txBody>
      </p:sp>
      <p:sp>
        <p:nvSpPr>
          <p:cNvPr id="2052" name="Text Placeholder 2">
            <a:extLst>
              <a:ext uri="{FF2B5EF4-FFF2-40B4-BE49-F238E27FC236}">
                <a16:creationId xmlns:a16="http://schemas.microsoft.com/office/drawing/2014/main" id="{B9C44582-B752-4941-8F65-29AC5C25ECA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09625" y="877095"/>
            <a:ext cx="9071240" cy="41618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i-FI"/>
              <a:t>Click to edit Master text styles</a:t>
            </a:r>
          </a:p>
          <a:p>
            <a:pPr lvl="1"/>
            <a:r>
              <a:rPr lang="en-US" altLang="fi-FI"/>
              <a:t>Second level</a:t>
            </a:r>
          </a:p>
          <a:p>
            <a:pPr lvl="2"/>
            <a:r>
              <a:rPr lang="en-US" altLang="fi-FI"/>
              <a:t>Third level</a:t>
            </a:r>
          </a:p>
          <a:p>
            <a:pPr lvl="3"/>
            <a:r>
              <a:rPr lang="en-US" altLang="fi-FI"/>
              <a:t>Fourth level</a:t>
            </a:r>
          </a:p>
          <a:p>
            <a:pPr lvl="4"/>
            <a:r>
              <a:rPr lang="en-US" altLang="fi-FI"/>
              <a:t>Fifth level</a:t>
            </a:r>
            <a:endParaRPr lang="fi-FI" alt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3B6E51-09B8-4199-8534-B530480047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55355" y="5304897"/>
            <a:ext cx="869157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625" b="1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63AF6B9-1D97-409A-9350-0FB9A630CA3E}" type="datetime1">
              <a:rPr lang="fi-FI"/>
              <a:pPr>
                <a:defRPr/>
              </a:pPr>
              <a:t>26.02.2026</a:t>
            </a:fld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876556-A39E-406A-AC48-CEDCFE064A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724512" y="5304897"/>
            <a:ext cx="411427" cy="304271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583" b="1"/>
            </a:lvl1pPr>
          </a:lstStyle>
          <a:p>
            <a:pPr>
              <a:defRPr/>
            </a:pPr>
            <a:fld id="{DD4D4DE1-3FC1-4891-9A01-FDE08B8D0F77}" type="slidenum">
              <a:rPr lang="fi-FI" altLang="fi-FI"/>
              <a:pPr>
                <a:defRPr/>
              </a:pPr>
              <a:t>‹#›</a:t>
            </a:fld>
            <a:endParaRPr lang="fi-FI" altLang="fi-FI" dirty="0"/>
          </a:p>
        </p:txBody>
      </p:sp>
      <p:sp>
        <p:nvSpPr>
          <p:cNvPr id="19" name="Footer Placeholder 4">
            <a:extLst>
              <a:ext uri="{FF2B5EF4-FFF2-40B4-BE49-F238E27FC236}">
                <a16:creationId xmlns:a16="http://schemas.microsoft.com/office/drawing/2014/main" id="{46C9DCEC-4F5B-46DC-80EE-CA6E06652B61}"/>
              </a:ext>
            </a:extLst>
          </p:cNvPr>
          <p:cNvSpPr txBox="1">
            <a:spLocks/>
          </p:cNvSpPr>
          <p:nvPr userDrawn="1"/>
        </p:nvSpPr>
        <p:spPr>
          <a:xfrm>
            <a:off x="509325" y="5221554"/>
            <a:ext cx="5680604" cy="378354"/>
          </a:xfrm>
          <a:prstGeom prst="rect">
            <a:avLst/>
          </a:prstGeom>
        </p:spPr>
        <p:txBody>
          <a:bodyPr anchor="b"/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pPr eaLnBrk="1" hangingPunct="1">
              <a:defRPr/>
            </a:pPr>
            <a:r>
              <a:rPr lang="en-US" sz="625" noProof="0" dirty="0">
                <a:latin typeface="Arial" charset="0"/>
                <a:cs typeface="Arial" charset="0"/>
              </a:rPr>
              <a:t>Finnish </a:t>
            </a:r>
            <a:r>
              <a:rPr lang="en-US" sz="625" noProof="0" dirty="0" err="1">
                <a:latin typeface="Arial" charset="0"/>
                <a:cs typeface="Arial" charset="0"/>
              </a:rPr>
              <a:t>Defence</a:t>
            </a:r>
            <a:r>
              <a:rPr lang="en-US" sz="625" noProof="0" dirty="0">
                <a:latin typeface="Arial" charset="0"/>
                <a:cs typeface="Arial" charset="0"/>
              </a:rPr>
              <a:t> Forces</a:t>
            </a:r>
          </a:p>
          <a:p>
            <a:pPr eaLnBrk="1" hangingPunct="1">
              <a:defRPr/>
            </a:pPr>
            <a:r>
              <a:rPr lang="en-US" sz="625" noProof="0" dirty="0" err="1">
                <a:latin typeface="Arial" charset="0"/>
                <a:cs typeface="Arial" charset="0"/>
              </a:rPr>
              <a:t>Defence</a:t>
            </a:r>
            <a:r>
              <a:rPr lang="en-US" sz="625" noProof="0" dirty="0">
                <a:latin typeface="Arial" charset="0"/>
                <a:cs typeface="Arial" charset="0"/>
              </a:rPr>
              <a:t> Command</a:t>
            </a:r>
          </a:p>
        </p:txBody>
      </p:sp>
      <p:pic>
        <p:nvPicPr>
          <p:cNvPr id="2056" name="Kuva 1">
            <a:extLst>
              <a:ext uri="{FF2B5EF4-FFF2-40B4-BE49-F238E27FC236}">
                <a16:creationId xmlns:a16="http://schemas.microsoft.com/office/drawing/2014/main" id="{7CF702B4-83FB-4454-8F1F-1172FE1D2C38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135939" y="5038990"/>
            <a:ext cx="2024063" cy="6760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7" name="Picture 9" descr="tausta_kansi.jpg">
            <a:extLst>
              <a:ext uri="{FF2B5EF4-FFF2-40B4-BE49-F238E27FC236}">
                <a16:creationId xmlns:a16="http://schemas.microsoft.com/office/drawing/2014/main" id="{D0896A91-D36C-4BEE-B4CC-1A42BB6C5B8C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" y="1"/>
            <a:ext cx="809625" cy="877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8" name="Picture 15" descr="tausta_kansi.jpg">
            <a:extLst>
              <a:ext uri="{FF2B5EF4-FFF2-40B4-BE49-F238E27FC236}">
                <a16:creationId xmlns:a16="http://schemas.microsoft.com/office/drawing/2014/main" id="{7706A372-5115-4546-977E-DE78A994887F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5197740"/>
            <a:ext cx="509323" cy="5172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73195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67" b="1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67" b="1">
          <a:solidFill>
            <a:schemeClr val="accent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67" b="1">
          <a:solidFill>
            <a:schemeClr val="accent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67" b="1">
          <a:solidFill>
            <a:schemeClr val="accent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67" b="1">
          <a:solidFill>
            <a:schemeClr val="accent1"/>
          </a:solidFill>
          <a:latin typeface="Arial" charset="0"/>
        </a:defRPr>
      </a:lvl5pPr>
      <a:lvl6pPr marL="380970" algn="l" rtl="0" fontAlgn="base">
        <a:spcBef>
          <a:spcPct val="0"/>
        </a:spcBef>
        <a:spcAft>
          <a:spcPct val="0"/>
        </a:spcAft>
        <a:defRPr sz="2667" b="1">
          <a:solidFill>
            <a:schemeClr val="accent1"/>
          </a:solidFill>
          <a:latin typeface="Arial" charset="0"/>
        </a:defRPr>
      </a:lvl6pPr>
      <a:lvl7pPr marL="761940" algn="l" rtl="0" fontAlgn="base">
        <a:spcBef>
          <a:spcPct val="0"/>
        </a:spcBef>
        <a:spcAft>
          <a:spcPct val="0"/>
        </a:spcAft>
        <a:defRPr sz="2667" b="1">
          <a:solidFill>
            <a:schemeClr val="accent1"/>
          </a:solidFill>
          <a:latin typeface="Arial" charset="0"/>
        </a:defRPr>
      </a:lvl7pPr>
      <a:lvl8pPr marL="1142908" algn="l" rtl="0" fontAlgn="base">
        <a:spcBef>
          <a:spcPct val="0"/>
        </a:spcBef>
        <a:spcAft>
          <a:spcPct val="0"/>
        </a:spcAft>
        <a:defRPr sz="2667" b="1">
          <a:solidFill>
            <a:schemeClr val="accent1"/>
          </a:solidFill>
          <a:latin typeface="Arial" charset="0"/>
        </a:defRPr>
      </a:lvl8pPr>
      <a:lvl9pPr marL="1523878" algn="l" rtl="0" fontAlgn="base">
        <a:spcBef>
          <a:spcPct val="0"/>
        </a:spcBef>
        <a:spcAft>
          <a:spcPct val="0"/>
        </a:spcAft>
        <a:defRPr sz="2667" b="1">
          <a:solidFill>
            <a:schemeClr val="accent1"/>
          </a:solidFill>
          <a:latin typeface="Arial" charset="0"/>
        </a:defRPr>
      </a:lvl9pPr>
    </p:titleStyle>
    <p:bodyStyle>
      <a:lvl1pPr marL="285728" indent="-285728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1pPr>
      <a:lvl2pPr marL="619075" indent="-23810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52424" indent="-190484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833" kern="1200">
          <a:solidFill>
            <a:schemeClr val="tx1"/>
          </a:solidFill>
          <a:latin typeface="+mn-lt"/>
          <a:ea typeface="+mn-ea"/>
          <a:cs typeface="+mn-cs"/>
        </a:defRPr>
      </a:lvl3pPr>
      <a:lvl4pPr marL="1333393" indent="-190484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667" kern="1200">
          <a:solidFill>
            <a:schemeClr val="tx1"/>
          </a:solidFill>
          <a:latin typeface="+mn-lt"/>
          <a:ea typeface="+mn-ea"/>
          <a:cs typeface="+mn-cs"/>
        </a:defRPr>
      </a:lvl4pPr>
      <a:lvl5pPr marL="1714362" indent="-190484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67" kern="1200">
          <a:solidFill>
            <a:schemeClr val="tx1"/>
          </a:solidFill>
          <a:latin typeface="+mn-lt"/>
          <a:ea typeface="+mn-ea"/>
          <a:cs typeface="+mn-cs"/>
        </a:defRPr>
      </a:lvl5pPr>
      <a:lvl6pPr marL="2095332" indent="-190484" algn="l" defTabSz="761940" rtl="0" eaLnBrk="1" latinLnBrk="0" hangingPunct="1">
        <a:spcBef>
          <a:spcPct val="20000"/>
        </a:spcBef>
        <a:buFont typeface="Arial" pitchFamily="34" charset="0"/>
        <a:buChar char="•"/>
        <a:defRPr sz="1667" kern="1200">
          <a:solidFill>
            <a:schemeClr val="tx1"/>
          </a:solidFill>
          <a:latin typeface="+mn-lt"/>
          <a:ea typeface="+mn-ea"/>
          <a:cs typeface="+mn-cs"/>
        </a:defRPr>
      </a:lvl6pPr>
      <a:lvl7pPr marL="2476302" indent="-190484" algn="l" defTabSz="761940" rtl="0" eaLnBrk="1" latinLnBrk="0" hangingPunct="1">
        <a:spcBef>
          <a:spcPct val="20000"/>
        </a:spcBef>
        <a:buFont typeface="Arial" pitchFamily="34" charset="0"/>
        <a:buChar char="•"/>
        <a:defRPr sz="1667" kern="1200">
          <a:solidFill>
            <a:schemeClr val="tx1"/>
          </a:solidFill>
          <a:latin typeface="+mn-lt"/>
          <a:ea typeface="+mn-ea"/>
          <a:cs typeface="+mn-cs"/>
        </a:defRPr>
      </a:lvl7pPr>
      <a:lvl8pPr marL="2857272" indent="-190484" algn="l" defTabSz="761940" rtl="0" eaLnBrk="1" latinLnBrk="0" hangingPunct="1">
        <a:spcBef>
          <a:spcPct val="20000"/>
        </a:spcBef>
        <a:buFont typeface="Arial" pitchFamily="34" charset="0"/>
        <a:buChar char="•"/>
        <a:defRPr sz="1667" kern="1200">
          <a:solidFill>
            <a:schemeClr val="tx1"/>
          </a:solidFill>
          <a:latin typeface="+mn-lt"/>
          <a:ea typeface="+mn-ea"/>
          <a:cs typeface="+mn-cs"/>
        </a:defRPr>
      </a:lvl8pPr>
      <a:lvl9pPr marL="3238240" indent="-190484" algn="l" defTabSz="761940" rtl="0" eaLnBrk="1" latinLnBrk="0" hangingPunct="1">
        <a:spcBef>
          <a:spcPct val="20000"/>
        </a:spcBef>
        <a:buFont typeface="Arial" pitchFamily="34" charset="0"/>
        <a:buChar char="•"/>
        <a:defRPr sz="1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76194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0970" algn="l" defTabSz="76194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1940" algn="l" defTabSz="76194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42908" algn="l" defTabSz="76194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23878" algn="l" defTabSz="76194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04848" algn="l" defTabSz="76194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85818" algn="l" defTabSz="76194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66787" algn="l" defTabSz="76194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47756" algn="l" defTabSz="76194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isällön paikkamerkki 4">
            <a:extLst>
              <a:ext uri="{FF2B5EF4-FFF2-40B4-BE49-F238E27FC236}">
                <a16:creationId xmlns:a16="http://schemas.microsoft.com/office/drawing/2014/main" id="{416F140C-DEDD-419D-9F32-390E2AFA4F37}"/>
              </a:ext>
            </a:extLst>
          </p:cNvPr>
          <p:cNvSpPr>
            <a:spLocks noGrp="1"/>
          </p:cNvSpPr>
          <p:nvPr/>
        </p:nvSpPr>
        <p:spPr bwMode="auto">
          <a:xfrm>
            <a:off x="2170907" y="969698"/>
            <a:ext cx="6069542" cy="3771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Arial" panose="020B0604020202020204" pitchFamily="34" charset="0"/>
              <a:buNone/>
            </a:pPr>
            <a:endParaRPr lang="fi-FI" altLang="fi-FI" sz="1667">
              <a:solidFill>
                <a:srgbClr val="262626"/>
              </a:solidFill>
            </a:endParaRPr>
          </a:p>
          <a:p>
            <a:pPr lvl="1">
              <a:buFont typeface="Arial" panose="020B0604020202020204" pitchFamily="34" charset="0"/>
              <a:buNone/>
            </a:pPr>
            <a:endParaRPr lang="fi-FI" altLang="fi-FI" sz="2000">
              <a:solidFill>
                <a:srgbClr val="262626"/>
              </a:solidFill>
            </a:endParaRPr>
          </a:p>
        </p:txBody>
      </p:sp>
      <p:sp>
        <p:nvSpPr>
          <p:cNvPr id="18" name="Tekstiruutu 67">
            <a:extLst>
              <a:ext uri="{FF2B5EF4-FFF2-40B4-BE49-F238E27FC236}">
                <a16:creationId xmlns:a16="http://schemas.microsoft.com/office/drawing/2014/main" id="{2BE22231-5BFD-41A9-8C23-AE3BA64E13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60358" y="29648"/>
            <a:ext cx="1189947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None/>
              <a:defRPr/>
            </a:pPr>
            <a:endParaRPr kumimoji="0" lang="fi-FI" altLang="fi-FI" sz="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13" name="Otsikko 1">
            <a:extLst>
              <a:ext uri="{FF2B5EF4-FFF2-40B4-BE49-F238E27FC236}">
                <a16:creationId xmlns:a16="http://schemas.microsoft.com/office/drawing/2014/main" id="{C6D6CA9F-F99E-4C85-B566-464E9E85D05C}"/>
              </a:ext>
            </a:extLst>
          </p:cNvPr>
          <p:cNvSpPr txBox="1">
            <a:spLocks/>
          </p:cNvSpPr>
          <p:nvPr/>
        </p:nvSpPr>
        <p:spPr bwMode="auto">
          <a:xfrm>
            <a:off x="1679328" y="50427"/>
            <a:ext cx="6370638" cy="533400"/>
          </a:xfrm>
          <a:prstGeom prst="rect">
            <a:avLst/>
          </a:prstGeom>
          <a:noFill/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accent1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accent1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accent1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accent1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accent1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accent1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accent1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accent1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fi-FI" sz="2400" b="1" i="0" u="none" strike="noStrike" kern="1200" cap="none" spc="0" normalizeH="0" baseline="0" noProof="0" dirty="0">
                <a:ln>
                  <a:noFill/>
                </a:ln>
                <a:solidFill>
                  <a:srgbClr val="00684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+mj-ea"/>
                <a:cs typeface="+mj-cs"/>
              </a:rPr>
              <a:t>Hallintopäätöstä koskeva alue</a:t>
            </a:r>
          </a:p>
        </p:txBody>
      </p:sp>
      <p:sp>
        <p:nvSpPr>
          <p:cNvPr id="17" name="Tekstiruutu 1">
            <a:extLst>
              <a:ext uri="{FF2B5EF4-FFF2-40B4-BE49-F238E27FC236}">
                <a16:creationId xmlns:a16="http://schemas.microsoft.com/office/drawing/2014/main" id="{82210C9F-2BD7-4DE4-8495-2986342DFD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22839" y="63347"/>
            <a:ext cx="2505458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fi-FI" altLang="fi-FI" sz="1000" dirty="0"/>
              <a:t>Kainuun prikaatin asiakirjan CG8364B Liite 1</a:t>
            </a:r>
          </a:p>
          <a:p>
            <a:pPr algn="r">
              <a:spcBef>
                <a:spcPct val="0"/>
              </a:spcBef>
              <a:buFontTx/>
              <a:buNone/>
            </a:pPr>
            <a:r>
              <a:rPr lang="fi-FI" altLang="fi-FI" sz="1000" dirty="0"/>
              <a:t>1(1)</a:t>
            </a:r>
          </a:p>
          <a:p>
            <a:pPr>
              <a:spcBef>
                <a:spcPct val="0"/>
              </a:spcBef>
              <a:buFontTx/>
              <a:buNone/>
            </a:pPr>
            <a:endParaRPr lang="fi-FI" altLang="fi-FI" sz="1000" dirty="0"/>
          </a:p>
        </p:txBody>
      </p:sp>
      <p:sp>
        <p:nvSpPr>
          <p:cNvPr id="22" name="Text Box 7">
            <a:extLst>
              <a:ext uri="{FF2B5EF4-FFF2-40B4-BE49-F238E27FC236}">
                <a16:creationId xmlns:a16="http://schemas.microsoft.com/office/drawing/2014/main" id="{21440FC0-1A67-457C-A467-5425D87412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3569" y="5206021"/>
            <a:ext cx="1854920" cy="43858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fi-FI" sz="750" b="1" i="0" u="none" strike="noStrike" kern="120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Kainuun prikaati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fi-FI" sz="750" b="1" i="0" u="none" strike="noStrike" kern="120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Esikunta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altLang="fi-FI" sz="750" b="1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rial"/>
              <a:ea typeface="+mn-ea"/>
              <a:cs typeface="Arial" charset="0"/>
            </a:endParaRPr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DD6C0C0D-C192-429D-83E3-82B8160D07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1568" y="495033"/>
            <a:ext cx="7912198" cy="4757387"/>
          </a:xfrm>
          <a:prstGeom prst="rect">
            <a:avLst/>
          </a:prstGeom>
        </p:spPr>
      </p:pic>
      <p:cxnSp>
        <p:nvCxnSpPr>
          <p:cNvPr id="9" name="Suora yhdysviiva 8">
            <a:extLst>
              <a:ext uri="{FF2B5EF4-FFF2-40B4-BE49-F238E27FC236}">
                <a16:creationId xmlns:a16="http://schemas.microsoft.com/office/drawing/2014/main" id="{C1827603-E7C6-4F1E-AE3C-963F3EAED56D}"/>
              </a:ext>
            </a:extLst>
          </p:cNvPr>
          <p:cNvCxnSpPr>
            <a:cxnSpLocks/>
          </p:cNvCxnSpPr>
          <p:nvPr/>
        </p:nvCxnSpPr>
        <p:spPr>
          <a:xfrm>
            <a:off x="5268944" y="617345"/>
            <a:ext cx="2153895" cy="9265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uora yhdysviiva 24">
            <a:extLst>
              <a:ext uri="{FF2B5EF4-FFF2-40B4-BE49-F238E27FC236}">
                <a16:creationId xmlns:a16="http://schemas.microsoft.com/office/drawing/2014/main" id="{BB7300C4-142B-4D55-8ADC-59F3B3C055C8}"/>
              </a:ext>
            </a:extLst>
          </p:cNvPr>
          <p:cNvCxnSpPr>
            <a:cxnSpLocks/>
          </p:cNvCxnSpPr>
          <p:nvPr/>
        </p:nvCxnSpPr>
        <p:spPr>
          <a:xfrm flipV="1">
            <a:off x="6091651" y="5125369"/>
            <a:ext cx="2059601" cy="6134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uora yhdysviiva 25">
            <a:extLst>
              <a:ext uri="{FF2B5EF4-FFF2-40B4-BE49-F238E27FC236}">
                <a16:creationId xmlns:a16="http://schemas.microsoft.com/office/drawing/2014/main" id="{57E628CD-1B2A-4327-9407-041A7AA69FDE}"/>
              </a:ext>
            </a:extLst>
          </p:cNvPr>
          <p:cNvCxnSpPr>
            <a:cxnSpLocks/>
          </p:cNvCxnSpPr>
          <p:nvPr/>
        </p:nvCxnSpPr>
        <p:spPr>
          <a:xfrm>
            <a:off x="2991768" y="4153644"/>
            <a:ext cx="893642" cy="92061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uora yhdysviiva 27">
            <a:extLst>
              <a:ext uri="{FF2B5EF4-FFF2-40B4-BE49-F238E27FC236}">
                <a16:creationId xmlns:a16="http://schemas.microsoft.com/office/drawing/2014/main" id="{14DC5A0F-89EB-420C-9919-BFA82E550C0F}"/>
              </a:ext>
            </a:extLst>
          </p:cNvPr>
          <p:cNvCxnSpPr>
            <a:cxnSpLocks/>
          </p:cNvCxnSpPr>
          <p:nvPr/>
        </p:nvCxnSpPr>
        <p:spPr>
          <a:xfrm flipV="1">
            <a:off x="2761870" y="615757"/>
            <a:ext cx="2505459" cy="22397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uora yhdysviiva 28">
            <a:extLst>
              <a:ext uri="{FF2B5EF4-FFF2-40B4-BE49-F238E27FC236}">
                <a16:creationId xmlns:a16="http://schemas.microsoft.com/office/drawing/2014/main" id="{0546F17D-D62D-4856-B982-BEC48384FA59}"/>
              </a:ext>
            </a:extLst>
          </p:cNvPr>
          <p:cNvCxnSpPr>
            <a:cxnSpLocks/>
          </p:cNvCxnSpPr>
          <p:nvPr/>
        </p:nvCxnSpPr>
        <p:spPr>
          <a:xfrm>
            <a:off x="7398131" y="693614"/>
            <a:ext cx="304800" cy="34090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uora yhdysviiva 29">
            <a:extLst>
              <a:ext uri="{FF2B5EF4-FFF2-40B4-BE49-F238E27FC236}">
                <a16:creationId xmlns:a16="http://schemas.microsoft.com/office/drawing/2014/main" id="{97C57D3C-DBF5-4AF4-B40A-59A158071BCC}"/>
              </a:ext>
            </a:extLst>
          </p:cNvPr>
          <p:cNvCxnSpPr>
            <a:cxnSpLocks/>
          </p:cNvCxnSpPr>
          <p:nvPr/>
        </p:nvCxnSpPr>
        <p:spPr>
          <a:xfrm>
            <a:off x="3885410" y="5074259"/>
            <a:ext cx="1270723" cy="14543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uora yhdysviiva 30">
            <a:extLst>
              <a:ext uri="{FF2B5EF4-FFF2-40B4-BE49-F238E27FC236}">
                <a16:creationId xmlns:a16="http://schemas.microsoft.com/office/drawing/2014/main" id="{80009ED7-8887-4C2B-B73D-2E628D056039}"/>
              </a:ext>
            </a:extLst>
          </p:cNvPr>
          <p:cNvCxnSpPr>
            <a:cxnSpLocks/>
          </p:cNvCxnSpPr>
          <p:nvPr/>
        </p:nvCxnSpPr>
        <p:spPr>
          <a:xfrm flipV="1">
            <a:off x="5156133" y="5190985"/>
            <a:ext cx="943984" cy="2989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uora yhdysviiva 38">
            <a:extLst>
              <a:ext uri="{FF2B5EF4-FFF2-40B4-BE49-F238E27FC236}">
                <a16:creationId xmlns:a16="http://schemas.microsoft.com/office/drawing/2014/main" id="{133B196A-E293-4BEF-B884-BF22012A38A9}"/>
              </a:ext>
            </a:extLst>
          </p:cNvPr>
          <p:cNvCxnSpPr>
            <a:cxnSpLocks/>
          </p:cNvCxnSpPr>
          <p:nvPr/>
        </p:nvCxnSpPr>
        <p:spPr>
          <a:xfrm>
            <a:off x="7257610" y="2128451"/>
            <a:ext cx="914400" cy="93626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uora yhdysviiva 39">
            <a:extLst>
              <a:ext uri="{FF2B5EF4-FFF2-40B4-BE49-F238E27FC236}">
                <a16:creationId xmlns:a16="http://schemas.microsoft.com/office/drawing/2014/main" id="{4DD51D77-CB29-432D-8CF8-018DF5E2F525}"/>
              </a:ext>
            </a:extLst>
          </p:cNvPr>
          <p:cNvCxnSpPr>
            <a:cxnSpLocks/>
          </p:cNvCxnSpPr>
          <p:nvPr/>
        </p:nvCxnSpPr>
        <p:spPr>
          <a:xfrm flipH="1">
            <a:off x="7257610" y="1013320"/>
            <a:ext cx="442574" cy="113633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uora yhdysviiva 40">
            <a:extLst>
              <a:ext uri="{FF2B5EF4-FFF2-40B4-BE49-F238E27FC236}">
                <a16:creationId xmlns:a16="http://schemas.microsoft.com/office/drawing/2014/main" id="{C61587AD-8817-4D19-98ED-89C751E773C6}"/>
              </a:ext>
            </a:extLst>
          </p:cNvPr>
          <p:cNvCxnSpPr>
            <a:cxnSpLocks/>
          </p:cNvCxnSpPr>
          <p:nvPr/>
        </p:nvCxnSpPr>
        <p:spPr>
          <a:xfrm>
            <a:off x="8166538" y="3064711"/>
            <a:ext cx="0" cy="208226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uora yhdysviiva 18">
            <a:extLst>
              <a:ext uri="{FF2B5EF4-FFF2-40B4-BE49-F238E27FC236}">
                <a16:creationId xmlns:a16="http://schemas.microsoft.com/office/drawing/2014/main" id="{9F60CE56-2B36-4B91-BB36-274BCC93D35B}"/>
              </a:ext>
            </a:extLst>
          </p:cNvPr>
          <p:cNvCxnSpPr>
            <a:cxnSpLocks/>
          </p:cNvCxnSpPr>
          <p:nvPr/>
        </p:nvCxnSpPr>
        <p:spPr>
          <a:xfrm>
            <a:off x="2761870" y="2855515"/>
            <a:ext cx="229898" cy="129812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80632632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-teema">
  <a:themeElements>
    <a:clrScheme name="Mukautettu 1">
      <a:dk1>
        <a:srgbClr val="262626"/>
      </a:dk1>
      <a:lt1>
        <a:srgbClr val="FFFFFF"/>
      </a:lt1>
      <a:dk2>
        <a:srgbClr val="262626"/>
      </a:dk2>
      <a:lt2>
        <a:srgbClr val="FFFFFF"/>
      </a:lt2>
      <a:accent1>
        <a:srgbClr val="006849"/>
      </a:accent1>
      <a:accent2>
        <a:srgbClr val="007A54"/>
      </a:accent2>
      <a:accent3>
        <a:srgbClr val="009668"/>
      </a:accent3>
      <a:accent4>
        <a:srgbClr val="00CC8D"/>
      </a:accent4>
      <a:accent5>
        <a:srgbClr val="4D4D4D"/>
      </a:accent5>
      <a:accent6>
        <a:srgbClr val="ACACAC"/>
      </a:accent6>
      <a:hlink>
        <a:srgbClr val="FFFFFF"/>
      </a:hlink>
      <a:folHlink>
        <a:srgbClr val="FFFFFF"/>
      </a:folHlink>
    </a:clrScheme>
    <a:fontScheme name="PV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x-esitys KAIPR_16_9" id="{ACB0A4F8-837E-4623-A048-AFC37AA5255A}" vid="{C2D59D01-E7A4-4E39-9F9E-AF5D4F40FDAD}"/>
    </a:ext>
  </a:extLst>
</a:theme>
</file>

<file path=ppt/theme/theme2.xml><?xml version="1.0" encoding="utf-8"?>
<a:theme xmlns:a="http://schemas.openxmlformats.org/drawingml/2006/main" name="2_Office Theme">
  <a:themeElements>
    <a:clrScheme name="Mukautettu 1">
      <a:dk1>
        <a:srgbClr val="262626"/>
      </a:dk1>
      <a:lt1>
        <a:srgbClr val="FFFFFF"/>
      </a:lt1>
      <a:dk2>
        <a:srgbClr val="262626"/>
      </a:dk2>
      <a:lt2>
        <a:srgbClr val="FFFFFF"/>
      </a:lt2>
      <a:accent1>
        <a:srgbClr val="006849"/>
      </a:accent1>
      <a:accent2>
        <a:srgbClr val="007A54"/>
      </a:accent2>
      <a:accent3>
        <a:srgbClr val="009668"/>
      </a:accent3>
      <a:accent4>
        <a:srgbClr val="00CC8D"/>
      </a:accent4>
      <a:accent5>
        <a:srgbClr val="4D4D4D"/>
      </a:accent5>
      <a:accent6>
        <a:srgbClr val="ACACAC"/>
      </a:accent6>
      <a:hlink>
        <a:srgbClr val="FFFFFF"/>
      </a:hlink>
      <a:folHlink>
        <a:srgbClr val="FFFFFF"/>
      </a:folHlink>
    </a:clrScheme>
    <a:fontScheme name="PV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AIPR_pptx_16_9" id="{EE976E9C-0F2C-42A3-9D56-458F1724ED1E}" vid="{CF842EE2-AB2D-4793-9EAA-B009657A414D}"/>
    </a:ext>
  </a:extLst>
</a:theme>
</file>

<file path=ppt/theme/theme3.xml><?xml version="1.0" encoding="utf-8"?>
<a:theme xmlns:a="http://schemas.openxmlformats.org/drawingml/2006/main" name="1_JULK">
  <a:themeElements>
    <a:clrScheme name="PUOLUSTUSVOIMAT">
      <a:dk1>
        <a:srgbClr val="262626"/>
      </a:dk1>
      <a:lt1>
        <a:srgbClr val="FFFFFF"/>
      </a:lt1>
      <a:dk2>
        <a:srgbClr val="262626"/>
      </a:dk2>
      <a:lt2>
        <a:srgbClr val="FFFFFF"/>
      </a:lt2>
      <a:accent1>
        <a:srgbClr val="8C0049"/>
      </a:accent1>
      <a:accent2>
        <a:srgbClr val="AE4D80"/>
      </a:accent2>
      <a:accent3>
        <a:srgbClr val="DDB2C8"/>
      </a:accent3>
      <a:accent4>
        <a:srgbClr val="EED9E4"/>
      </a:accent4>
      <a:accent5>
        <a:srgbClr val="4D4D4D"/>
      </a:accent5>
      <a:accent6>
        <a:srgbClr val="ACACAC"/>
      </a:accent6>
      <a:hlink>
        <a:srgbClr val="FFFFFF"/>
      </a:hlink>
      <a:folHlink>
        <a:srgbClr val="FFFFFF"/>
      </a:folHlink>
    </a:clrScheme>
    <a:fontScheme name="PV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Harjoituspuhuttelu 26MAA24_LUONNOS</Template>
  <TotalTime>6045</TotalTime>
  <Words>14</Words>
  <Application>Microsoft Office PowerPoint</Application>
  <PresentationFormat>Mukautettu</PresentationFormat>
  <Paragraphs>5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3</vt:i4>
      </vt:variant>
      <vt:variant>
        <vt:lpstr>Dian otsikot</vt:lpstr>
      </vt:variant>
      <vt:variant>
        <vt:i4>1</vt:i4>
      </vt:variant>
    </vt:vector>
  </HeadingPairs>
  <TitlesOfParts>
    <vt:vector size="7" baseType="lpstr">
      <vt:lpstr>Arial</vt:lpstr>
      <vt:lpstr>Calibri</vt:lpstr>
      <vt:lpstr>Frutiger LT Std 45 Light</vt:lpstr>
      <vt:lpstr>Office-teema</vt:lpstr>
      <vt:lpstr>2_Office Theme</vt:lpstr>
      <vt:lpstr>1_JULK</vt:lpstr>
      <vt:lpstr>PowerPoint-esitys</vt:lpstr>
    </vt:vector>
  </TitlesOfParts>
  <Company>Puolustusvoimat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Lukkari Jari PV KAIPR</dc:creator>
  <cp:lastModifiedBy>Väänänen Arttu PV KAIPR</cp:lastModifiedBy>
  <cp:revision>365</cp:revision>
  <cp:lastPrinted>2024-03-06T15:34:47Z</cp:lastPrinted>
  <dcterms:created xsi:type="dcterms:W3CDTF">2024-03-03T08:42:45Z</dcterms:created>
  <dcterms:modified xsi:type="dcterms:W3CDTF">2026-02-26T11:15:16Z</dcterms:modified>
</cp:coreProperties>
</file>