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3" r:id="rId3"/>
  </p:sldMasterIdLst>
  <p:notesMasterIdLst>
    <p:notesMasterId r:id="rId5"/>
  </p:notesMasterIdLst>
  <p:sldIdLst>
    <p:sldId id="2147377702" r:id="rId4"/>
  </p:sldIdLst>
  <p:sldSz cx="10160000" cy="5715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kari Jari PV KAIPR" initials="LJPK" lastIdx="10" clrIdx="0">
    <p:extLst>
      <p:ext uri="{19B8F6BF-5375-455C-9EA6-DF929625EA0E}">
        <p15:presenceInfo xmlns:p15="http://schemas.microsoft.com/office/powerpoint/2012/main" userId="S-1-5-21-1615755017-4011630838-985425669-8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849"/>
    <a:srgbClr val="122BE0"/>
    <a:srgbClr val="0000CC"/>
    <a:srgbClr val="006C52"/>
    <a:srgbClr val="C1C739"/>
    <a:srgbClr val="A6A8AA"/>
    <a:srgbClr val="8EB245"/>
    <a:srgbClr val="156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93883" autoAdjust="0"/>
  </p:normalViewPr>
  <p:slideViewPr>
    <p:cSldViewPr>
      <p:cViewPr varScale="1">
        <p:scale>
          <a:sx n="145" d="100"/>
          <a:sy n="145" d="100"/>
        </p:scale>
        <p:origin x="126" y="234"/>
      </p:cViewPr>
      <p:guideLst>
        <p:guide orient="horz" pos="1800"/>
        <p:guide pos="32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C12B04F6-13E3-4B50-9C3E-E3FB0D9CA7C8}" type="datetimeFigureOut">
              <a:rPr lang="fi-FI" smtClean="0"/>
              <a:t>11.06.2026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51FD5F62-310F-44F8-B5C7-55D9500257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11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845" y="1632483"/>
            <a:ext cx="7760862" cy="1225021"/>
          </a:xfrm>
        </p:spPr>
        <p:txBody>
          <a:bodyPr anchor="b">
            <a:normAutofit/>
          </a:bodyPr>
          <a:lstStyle>
            <a:lvl1pPr algn="ctr">
              <a:defRPr sz="2833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845" y="2998475"/>
            <a:ext cx="7760862" cy="7591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6C52"/>
                </a:solidFill>
              </a:defRPr>
            </a:lvl1pPr>
            <a:lvl2pPr marL="380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84A-51AB-47DF-9EAA-AEAFE72F5E10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96BD-5311-46E2-BAF0-D9AB39BC357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7209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27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AD12-D299-46B4-813D-14B1E4A420A8}" type="datetimeFigureOut">
              <a:rPr lang="fi-FI" smtClean="0"/>
              <a:t>11.06.2026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B609-20D2-4F32-8FF6-B312A9A2ED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9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ustaleijona">
            <a:extLst>
              <a:ext uri="{FF2B5EF4-FFF2-40B4-BE49-F238E27FC236}">
                <a16:creationId xmlns:a16="http://schemas.microsoft.com/office/drawing/2014/main" id="{993586AE-427A-4D90-9131-60494FDDE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40" y="851958"/>
            <a:ext cx="10400771" cy="449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1">
            <a:extLst>
              <a:ext uri="{FF2B5EF4-FFF2-40B4-BE49-F238E27FC236}">
                <a16:creationId xmlns:a16="http://schemas.microsoft.com/office/drawing/2014/main" id="{861CEADD-9AF2-4142-926F-D2677271BB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9" y="5038990"/>
            <a:ext cx="2024063" cy="6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844" y="1632481"/>
            <a:ext cx="7760863" cy="1225021"/>
          </a:xfrm>
        </p:spPr>
        <p:txBody>
          <a:bodyPr anchor="b">
            <a:normAutofit/>
          </a:bodyPr>
          <a:lstStyle>
            <a:lvl1pPr algn="ctr">
              <a:defRPr sz="2833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844" y="2998473"/>
            <a:ext cx="7760863" cy="7591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38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5DE712-AA63-428D-BACA-FA793AEF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B2AF-B5D0-435E-B20A-38429E90CB74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D8FF7-4A9F-4B4C-BDBD-7DECB7E9A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53E4-E317-4737-B999-5AF181D78E8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127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74176-F286-40F4-83EF-518C5E8E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0452-61D4-426E-9D90-59ED451AB473}" type="datetime1">
              <a:rPr lang="fi-FI"/>
              <a:pPr>
                <a:defRPr/>
              </a:pPr>
              <a:t>11.06.2026</a:t>
            </a:fld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C24A57-6201-435E-9427-7A56AA40A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3281-3E4F-440B-9209-E357967846C0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18590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D8979B-1C66-44C4-AA1A-E57CE223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B614-BFEB-4AA2-977B-8AAC7AAEBFDC}" type="datetime1">
              <a:rPr lang="fi-FI"/>
              <a:pPr>
                <a:defRPr/>
              </a:pPr>
              <a:t>11.06.2026</a:t>
            </a:fld>
            <a:endParaRPr lang="fi-F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A578FA4-7177-4E75-A9FC-B5F717079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2FC6-2E58-4915-B4AD-C4E4DFC3D4C5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70443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9529" y="228866"/>
            <a:ext cx="8832473" cy="6484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6D8B49-6CA3-464E-AE96-12081E55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66284285-B642-4A2A-A0F9-A5E75608D2EE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E58108-7B86-4435-A9DD-CC1208859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2EA337EA-C9DB-4B48-9582-DEFF5ACBF0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28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845" y="697264"/>
            <a:ext cx="7760862" cy="1225021"/>
          </a:xfrm>
        </p:spPr>
        <p:txBody>
          <a:bodyPr anchor="b">
            <a:normAutofit/>
          </a:bodyPr>
          <a:lstStyle>
            <a:lvl1pPr algn="ctr">
              <a:defRPr sz="2833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077415"/>
            <a:ext cx="10160000" cy="2768927"/>
          </a:xfrm>
        </p:spPr>
        <p:txBody>
          <a:bodyPr rtlCol="0">
            <a:normAutofit/>
          </a:bodyPr>
          <a:lstStyle>
            <a:lvl1pPr marL="0" indent="0" algn="ctr">
              <a:buNone/>
              <a:defRPr sz="2667"/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3BEB-A71A-401E-99F6-B510FD760A41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6371-8642-4E54-A7B9-2A69108CEA0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218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56F9-1CB8-46DC-A7D3-C60A3088B818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59D7-57C8-45DD-B895-CC191FE0C35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098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F0506-1B81-4224-A9C4-AA287F9693C5}" type="datetime1">
              <a:rPr lang="fi-FI" smtClean="0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DA46E-17F0-4AF2-85BA-F43ED4FCB7BA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244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845" y="1632484"/>
            <a:ext cx="7760862" cy="1225021"/>
          </a:xfrm>
        </p:spPr>
        <p:txBody>
          <a:bodyPr anchor="b">
            <a:normAutofit/>
          </a:bodyPr>
          <a:lstStyle>
            <a:lvl1pPr algn="ctr">
              <a:defRPr sz="2833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845" y="2998476"/>
            <a:ext cx="7760862" cy="75912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6C52"/>
                </a:solidFill>
              </a:defRPr>
            </a:lvl1pPr>
            <a:lvl2pPr marL="38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84A-51AB-47DF-9EAA-AEAFE72F5E10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96BD-5311-46E2-BAF0-D9AB39BC357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2234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845" y="697265"/>
            <a:ext cx="7760862" cy="1225021"/>
          </a:xfrm>
        </p:spPr>
        <p:txBody>
          <a:bodyPr anchor="b">
            <a:normAutofit/>
          </a:bodyPr>
          <a:lstStyle>
            <a:lvl1pPr algn="ctr">
              <a:defRPr sz="2833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077416"/>
            <a:ext cx="10160000" cy="2768927"/>
          </a:xfrm>
        </p:spPr>
        <p:txBody>
          <a:bodyPr rtlCol="0">
            <a:normAutofit/>
          </a:bodyPr>
          <a:lstStyle>
            <a:lvl1pPr marL="0" indent="0" algn="ctr">
              <a:buNone/>
              <a:defRPr sz="2667"/>
            </a:lvl1pPr>
            <a:lvl2pPr marL="380976" indent="0">
              <a:buNone/>
              <a:defRPr sz="2333"/>
            </a:lvl2pPr>
            <a:lvl3pPr marL="761955" indent="0">
              <a:buNone/>
              <a:defRPr sz="2000"/>
            </a:lvl3pPr>
            <a:lvl4pPr marL="1142931" indent="0">
              <a:buNone/>
              <a:defRPr sz="1667"/>
            </a:lvl4pPr>
            <a:lvl5pPr marL="1523909" indent="0">
              <a:buNone/>
              <a:defRPr sz="1667"/>
            </a:lvl5pPr>
            <a:lvl6pPr marL="1904885" indent="0">
              <a:buNone/>
              <a:defRPr sz="1667"/>
            </a:lvl6pPr>
            <a:lvl7pPr marL="2285863" indent="0">
              <a:buNone/>
              <a:defRPr sz="1667"/>
            </a:lvl7pPr>
            <a:lvl8pPr marL="2666840" indent="0">
              <a:buNone/>
              <a:defRPr sz="1667"/>
            </a:lvl8pPr>
            <a:lvl9pPr marL="3047818" indent="0">
              <a:buNone/>
              <a:defRPr sz="1667"/>
            </a:lvl9pPr>
          </a:lstStyle>
          <a:p>
            <a:pPr lvl="0"/>
            <a:endParaRPr lang="fi-FI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3BEB-A71A-401E-99F6-B510FD760A41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6371-8642-4E54-A7B9-2A69108CEA0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679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56F9-1CB8-46DC-A7D3-C60A3088B818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59D7-57C8-45DD-B895-CC191FE0C35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457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F0506-1B81-4224-A9C4-AA287F9693C5}" type="datetime1">
              <a:rPr lang="fi-FI" smtClean="0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DA46E-17F0-4AF2-85BA-F43ED4FCB7BA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3049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>
            <a:extLst>
              <a:ext uri="{FF2B5EF4-FFF2-40B4-BE49-F238E27FC236}">
                <a16:creationId xmlns:a16="http://schemas.microsoft.com/office/drawing/2014/main" id="{A1CEABB9-C397-4028-942D-E22152771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42" y="0"/>
            <a:ext cx="10168343" cy="571969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B63272-5109-47AF-82E9-8088D82E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31" y="2166022"/>
            <a:ext cx="4418871" cy="1382959"/>
          </a:xfrm>
        </p:spPr>
        <p:txBody>
          <a:bodyPr/>
          <a:lstStyle>
            <a:lvl1pPr>
              <a:defRPr sz="2222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3BEBAA4-2BD3-4D12-9D75-9519F66983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349" y="4940984"/>
            <a:ext cx="3094940" cy="4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54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908" y="1074370"/>
            <a:ext cx="913209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  <a:endParaRPr lang="fi-FI" altLang="fi-F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908" y="2160740"/>
            <a:ext cx="9132093" cy="294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fi-FI" alt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0080" y="5257935"/>
            <a:ext cx="86915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26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F0506-1B81-4224-A9C4-AA287F9693C5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9235" y="5257935"/>
            <a:ext cx="411427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83" b="1"/>
            </a:lvl1pPr>
          </a:lstStyle>
          <a:p>
            <a:pPr>
              <a:defRPr/>
            </a:pPr>
            <a:fld id="{648DA46E-17F0-4AF2-85BA-F43ED4FCB7B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9" name="Kuva 8" descr="alareuna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131" y="5137756"/>
            <a:ext cx="1723869" cy="5772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2211163-B374-4B7A-A44A-7E29096554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3" y="0"/>
            <a:ext cx="662971" cy="101693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C04B72A-3C6B-4492-9DF5-F49648D6EB8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1" y="5193973"/>
            <a:ext cx="2026011" cy="4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 kern="1200">
          <a:solidFill>
            <a:srgbClr val="006C52"/>
          </a:solidFill>
          <a:latin typeface="Frutiger LT Std 45 Light" panose="020B04020202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92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77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44" indent="-285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1pPr>
      <a:lvl2pPr marL="619113" indent="-23812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2pPr>
      <a:lvl3pPr marL="952480" indent="-1904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3pPr>
      <a:lvl4pPr marL="1333473" indent="-1904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4pPr>
      <a:lvl5pPr marL="1714466" indent="-1904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5pPr>
      <a:lvl6pPr marL="2095458" indent="-190496" algn="l" defTabSz="76198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909" y="1074370"/>
            <a:ext cx="913209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dirty="0"/>
              <a:t>Click to edit Master title style</a:t>
            </a:r>
            <a:endParaRPr lang="fi-FI" altLang="fi-F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909" y="2160740"/>
            <a:ext cx="9132093" cy="294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dirty="0"/>
              <a:t>Click to edit Master text styles</a:t>
            </a:r>
          </a:p>
          <a:p>
            <a:pPr lvl="1"/>
            <a:r>
              <a:rPr lang="en-US" altLang="fi-FI" dirty="0"/>
              <a:t>Second level</a:t>
            </a:r>
          </a:p>
          <a:p>
            <a:pPr lvl="2"/>
            <a:r>
              <a:rPr lang="en-US" altLang="fi-FI" dirty="0"/>
              <a:t>Third level</a:t>
            </a:r>
          </a:p>
          <a:p>
            <a:pPr lvl="3"/>
            <a:r>
              <a:rPr lang="en-US" altLang="fi-FI" dirty="0"/>
              <a:t>Fourth level</a:t>
            </a:r>
          </a:p>
          <a:p>
            <a:pPr lvl="4"/>
            <a:r>
              <a:rPr lang="en-US" altLang="fi-FI" dirty="0"/>
              <a:t>Fifth level</a:t>
            </a:r>
            <a:endParaRPr lang="fi-FI" alt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0081" y="5257936"/>
            <a:ext cx="86915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26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F0506-1B81-4224-A9C4-AA287F9693C5}" type="datetime1">
              <a:rPr lang="fi-FI"/>
              <a:pPr>
                <a:defRPr/>
              </a:pPr>
              <a:t>11.06.2026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9236" y="5257936"/>
            <a:ext cx="411427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83" b="1"/>
            </a:lvl1pPr>
          </a:lstStyle>
          <a:p>
            <a:pPr>
              <a:defRPr/>
            </a:pPr>
            <a:fld id="{648DA46E-17F0-4AF2-85BA-F43ED4FCB7B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9" name="Kuva 8" descr="alareuna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132" y="5137757"/>
            <a:ext cx="1723869" cy="5772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2211163-B374-4B7A-A44A-7E290965547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4" y="0"/>
            <a:ext cx="662971" cy="101693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C04B72A-3C6B-4492-9DF5-F49648D6EB8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2" y="5193974"/>
            <a:ext cx="2026011" cy="4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 kern="1200">
          <a:solidFill>
            <a:srgbClr val="006C52"/>
          </a:solidFill>
          <a:latin typeface="Frutiger LT Std 45 Light" panose="020B0402020204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76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55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31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909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33" indent="-28573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1pPr>
      <a:lvl2pPr marL="619089" indent="-2381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2pPr>
      <a:lvl3pPr marL="952442" indent="-190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3pPr>
      <a:lvl4pPr marL="1333420" indent="-190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4pPr>
      <a:lvl5pPr marL="1714397" indent="-190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Frutiger LT Std 45 Light" panose="020B0402020204020204" pitchFamily="34" charset="0"/>
          <a:ea typeface="+mn-ea"/>
          <a:cs typeface="+mn-cs"/>
        </a:defRPr>
      </a:lvl5pPr>
      <a:lvl6pPr marL="2095375" indent="-190488" algn="l" defTabSz="76195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352" indent="-190488" algn="l" defTabSz="76195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29" indent="-190488" algn="l" defTabSz="76195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05" indent="-190488" algn="l" defTabSz="76195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5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31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9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85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63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40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18" algn="l" defTabSz="76195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taustaleijona">
            <a:extLst>
              <a:ext uri="{FF2B5EF4-FFF2-40B4-BE49-F238E27FC236}">
                <a16:creationId xmlns:a16="http://schemas.microsoft.com/office/drawing/2014/main" id="{9A14FEB0-9D8C-47BA-A341-C5EB70238F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578" y="724842"/>
            <a:ext cx="10401156" cy="449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15E0AD85-3772-4D42-A451-3B608989DC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9627" y="59532"/>
            <a:ext cx="7750969" cy="63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B9C44582-B752-4941-8F65-29AC5C25EC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9625" y="877095"/>
            <a:ext cx="9071240" cy="416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6E51-09B8-4199-8534-B53048004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5355" y="5304897"/>
            <a:ext cx="86915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25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AF6B9-1D97-409A-9350-0FB9A630CA3E}" type="datetime1">
              <a:rPr lang="fi-FI"/>
              <a:pPr>
                <a:defRPr/>
              </a:pPr>
              <a:t>11.06.2026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76556-A39E-406A-AC48-CEDCFE064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4512" y="5304897"/>
            <a:ext cx="411427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83" b="1"/>
            </a:lvl1pPr>
          </a:lstStyle>
          <a:p>
            <a:pPr>
              <a:defRPr/>
            </a:pPr>
            <a:fld id="{DD4D4DE1-3FC1-4891-9A01-FDE08B8D0F77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6C9DCEC-4F5B-46DC-80EE-CA6E06652B61}"/>
              </a:ext>
            </a:extLst>
          </p:cNvPr>
          <p:cNvSpPr txBox="1">
            <a:spLocks/>
          </p:cNvSpPr>
          <p:nvPr userDrawn="1"/>
        </p:nvSpPr>
        <p:spPr>
          <a:xfrm>
            <a:off x="509325" y="5221554"/>
            <a:ext cx="5680604" cy="378354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r>
              <a:rPr lang="en-US" sz="625" noProof="0" dirty="0">
                <a:latin typeface="Arial" charset="0"/>
                <a:cs typeface="Arial" charset="0"/>
              </a:rPr>
              <a:t>Finnish </a:t>
            </a:r>
            <a:r>
              <a:rPr lang="en-US" sz="625" noProof="0" dirty="0" err="1">
                <a:latin typeface="Arial" charset="0"/>
                <a:cs typeface="Arial" charset="0"/>
              </a:rPr>
              <a:t>Defence</a:t>
            </a:r>
            <a:r>
              <a:rPr lang="en-US" sz="625" noProof="0" dirty="0">
                <a:latin typeface="Arial" charset="0"/>
                <a:cs typeface="Arial" charset="0"/>
              </a:rPr>
              <a:t> Forces</a:t>
            </a:r>
          </a:p>
          <a:p>
            <a:pPr eaLnBrk="1" hangingPunct="1">
              <a:defRPr/>
            </a:pPr>
            <a:r>
              <a:rPr lang="en-US" sz="625" noProof="0" dirty="0" err="1">
                <a:latin typeface="Arial" charset="0"/>
                <a:cs typeface="Arial" charset="0"/>
              </a:rPr>
              <a:t>Defence</a:t>
            </a:r>
            <a:r>
              <a:rPr lang="en-US" sz="625" noProof="0" dirty="0">
                <a:latin typeface="Arial" charset="0"/>
                <a:cs typeface="Arial" charset="0"/>
              </a:rPr>
              <a:t> Command</a:t>
            </a:r>
          </a:p>
        </p:txBody>
      </p:sp>
      <p:pic>
        <p:nvPicPr>
          <p:cNvPr id="2056" name="Kuva 1">
            <a:extLst>
              <a:ext uri="{FF2B5EF4-FFF2-40B4-BE49-F238E27FC236}">
                <a16:creationId xmlns:a16="http://schemas.microsoft.com/office/drawing/2014/main" id="{7CF702B4-83FB-4454-8F1F-1172FE1D2C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9" y="5038990"/>
            <a:ext cx="2024063" cy="6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tausta_kansi.jpg">
            <a:extLst>
              <a:ext uri="{FF2B5EF4-FFF2-40B4-BE49-F238E27FC236}">
                <a16:creationId xmlns:a16="http://schemas.microsoft.com/office/drawing/2014/main" id="{D0896A91-D36C-4BEE-B4CC-1A42BB6C5B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09625" cy="8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tausta_kansi.jpg">
            <a:extLst>
              <a:ext uri="{FF2B5EF4-FFF2-40B4-BE49-F238E27FC236}">
                <a16:creationId xmlns:a16="http://schemas.microsoft.com/office/drawing/2014/main" id="{7706A372-5115-4546-977E-DE78A994887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97740"/>
            <a:ext cx="509323" cy="5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1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40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08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878" algn="l" rtl="0" fontAlgn="base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28" indent="-28572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619075" indent="-2381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24" indent="-1904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333393" indent="-1904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362" indent="-1904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isällön paikkamerkki 4">
            <a:extLst>
              <a:ext uri="{FF2B5EF4-FFF2-40B4-BE49-F238E27FC236}">
                <a16:creationId xmlns:a16="http://schemas.microsoft.com/office/drawing/2014/main" id="{416F140C-DEDD-419D-9F32-390E2AFA4F37}"/>
              </a:ext>
            </a:extLst>
          </p:cNvPr>
          <p:cNvSpPr>
            <a:spLocks noGrp="1"/>
          </p:cNvSpPr>
          <p:nvPr/>
        </p:nvSpPr>
        <p:spPr bwMode="auto">
          <a:xfrm>
            <a:off x="2170907" y="969698"/>
            <a:ext cx="6069542" cy="37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fi-FI" altLang="fi-FI" sz="1667">
              <a:solidFill>
                <a:srgbClr val="262626"/>
              </a:solidFill>
            </a:endParaRPr>
          </a:p>
          <a:p>
            <a:pPr lvl="1">
              <a:buFont typeface="Arial" panose="020B0604020202020204" pitchFamily="34" charset="0"/>
              <a:buNone/>
            </a:pPr>
            <a:endParaRPr lang="fi-FI" altLang="fi-FI" sz="2000">
              <a:solidFill>
                <a:srgbClr val="262626"/>
              </a:solidFill>
            </a:endParaRPr>
          </a:p>
        </p:txBody>
      </p:sp>
      <p:sp>
        <p:nvSpPr>
          <p:cNvPr id="18" name="Tekstiruutu 67">
            <a:extLst>
              <a:ext uri="{FF2B5EF4-FFF2-40B4-BE49-F238E27FC236}">
                <a16:creationId xmlns:a16="http://schemas.microsoft.com/office/drawing/2014/main" id="{2BE22231-5BFD-41A9-8C23-AE3BA64E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358" y="29648"/>
            <a:ext cx="11899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fi-FI" altLang="fi-FI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C6D6CA9F-F99E-4C85-B566-464E9E85D05C}"/>
              </a:ext>
            </a:extLst>
          </p:cNvPr>
          <p:cNvSpPr txBox="1">
            <a:spLocks/>
          </p:cNvSpPr>
          <p:nvPr/>
        </p:nvSpPr>
        <p:spPr bwMode="auto">
          <a:xfrm>
            <a:off x="975544" y="120375"/>
            <a:ext cx="6370638" cy="53340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6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Hallintopäätöstä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6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koskevat alueet</a:t>
            </a:r>
          </a:p>
        </p:txBody>
      </p:sp>
      <p:sp>
        <p:nvSpPr>
          <p:cNvPr id="17" name="Tekstiruutu 1">
            <a:extLst>
              <a:ext uri="{FF2B5EF4-FFF2-40B4-BE49-F238E27FC236}">
                <a16:creationId xmlns:a16="http://schemas.microsoft.com/office/drawing/2014/main" id="{82210C9F-2BD7-4DE4-8495-2986342D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23" y="63347"/>
            <a:ext cx="6591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MX6762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000" dirty="0"/>
              <a:t>Liite 1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1000" dirty="0"/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21440FC0-1A67-457C-A467-5425D874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00" y="5156043"/>
            <a:ext cx="185492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Kainuun prikaati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Pohjois-Karjalan aluetoimisto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75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Operatiivinen sektori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7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EDAB91-E270-1A5A-902F-BCADBD15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8" y="245092"/>
            <a:ext cx="3427365" cy="51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588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eema">
  <a:themeElements>
    <a:clrScheme name="Mukautettu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849"/>
      </a:accent1>
      <a:accent2>
        <a:srgbClr val="007A54"/>
      </a:accent2>
      <a:accent3>
        <a:srgbClr val="009668"/>
      </a:accent3>
      <a:accent4>
        <a:srgbClr val="00CC8D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-esitys KAIPR_16_9" id="{ACB0A4F8-837E-4623-A048-AFC37AA5255A}" vid="{C2D59D01-E7A4-4E39-9F9E-AF5D4F40FDAD}"/>
    </a:ext>
  </a:extLst>
</a:theme>
</file>

<file path=ppt/theme/theme2.xml><?xml version="1.0" encoding="utf-8"?>
<a:theme xmlns:a="http://schemas.openxmlformats.org/drawingml/2006/main" name="2_Office Theme">
  <a:themeElements>
    <a:clrScheme name="Mukautettu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849"/>
      </a:accent1>
      <a:accent2>
        <a:srgbClr val="007A54"/>
      </a:accent2>
      <a:accent3>
        <a:srgbClr val="009668"/>
      </a:accent3>
      <a:accent4>
        <a:srgbClr val="00CC8D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PR_pptx_16_9" id="{EE976E9C-0F2C-42A3-9D56-458F1724ED1E}" vid="{CF842EE2-AB2D-4793-9EAA-B009657A414D}"/>
    </a:ext>
  </a:extLst>
</a:theme>
</file>

<file path=ppt/theme/theme3.xml><?xml version="1.0" encoding="utf-8"?>
<a:theme xmlns:a="http://schemas.openxmlformats.org/drawingml/2006/main" name="1_JULK">
  <a:themeElements>
    <a:clrScheme name="PUOLUSTUSVOIMAT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8C0049"/>
      </a:accent1>
      <a:accent2>
        <a:srgbClr val="AE4D80"/>
      </a:accent2>
      <a:accent3>
        <a:srgbClr val="DDB2C8"/>
      </a:accent3>
      <a:accent4>
        <a:srgbClr val="EED9E4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Harjoituspuhuttelu 26MAA24_LUONNOS</Template>
  <TotalTime>6053</TotalTime>
  <Words>12</Words>
  <Application>Microsoft Office PowerPoint</Application>
  <PresentationFormat>Mukautettu</PresentationFormat>
  <Paragraphs>7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LT Std 45 Light</vt:lpstr>
      <vt:lpstr>Times New Roman</vt:lpstr>
      <vt:lpstr>Office-teema</vt:lpstr>
      <vt:lpstr>2_Office Theme</vt:lpstr>
      <vt:lpstr>1_JULK</vt:lpstr>
      <vt:lpstr>PowerPoint-esitys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Lukkari Jari PV KAIPR</dc:creator>
  <cp:lastModifiedBy>Eskelinen Valtteri PV KAIPR</cp:lastModifiedBy>
  <cp:revision>356</cp:revision>
  <cp:lastPrinted>2024-03-06T15:34:47Z</cp:lastPrinted>
  <dcterms:created xsi:type="dcterms:W3CDTF">2024-03-03T08:42:45Z</dcterms:created>
  <dcterms:modified xsi:type="dcterms:W3CDTF">2026-06-11T09:25:27Z</dcterms:modified>
</cp:coreProperties>
</file>