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99263" cy="99298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>
        <p:scale>
          <a:sx n="100" d="100"/>
          <a:sy n="100" d="100"/>
        </p:scale>
        <p:origin x="-1272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6" d="100"/>
          <a:sy n="126" d="100"/>
        </p:scale>
        <p:origin x="-489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EEC2385-74A0-413D-8A3A-61AC1D842EF2}" type="datetimeFigureOut">
              <a:rPr lang="fi-FI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25470DE-380F-439E-971F-5C6507DF17A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086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60460C6-5A97-4DC1-9DBE-19E74DB66167}" type="datetimeFigureOut">
              <a:rPr lang="fi-FI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1B7ECF-E067-4AB4-9CC5-24E30963366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2010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tausta_kans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860" y="1958975"/>
            <a:ext cx="6984776" cy="1470025"/>
          </a:xfrm>
        </p:spPr>
        <p:txBody>
          <a:bodyPr anchor="b">
            <a:normAutofit/>
          </a:bodyPr>
          <a:lstStyle>
            <a:lvl1pPr algn="ctr">
              <a:defRPr sz="3400" b="1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860" y="3598168"/>
            <a:ext cx="6984776" cy="91095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fi-FI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468B-6A23-4D9C-B97B-2C966C6DB335}" type="datetime1">
              <a:rPr lang="fi-FI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24F22-3487-41C2-A760-5104817FBFF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355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tausta_kans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860" y="836712"/>
            <a:ext cx="6984776" cy="1470025"/>
          </a:xfrm>
        </p:spPr>
        <p:txBody>
          <a:bodyPr anchor="b">
            <a:normAutofit/>
          </a:bodyPr>
          <a:lstStyle>
            <a:lvl1pPr algn="ctr">
              <a:defRPr sz="3400" b="1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0" y="2492896"/>
            <a:ext cx="9144000" cy="3322712"/>
          </a:xfrm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42069-CB08-4F8C-8A62-F13592006E0C}" type="datetime1">
              <a:rPr lang="fi-FI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0178D-6EB7-4610-8341-61B690487B5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212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EE41B-9157-4413-AA6B-D4F276A5F299}" type="datetime1">
              <a:rPr lang="fi-FI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EC8FD-8507-4552-B23F-65863C2D1A6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955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bg2">
                <a:tint val="80000"/>
                <a:satMod val="300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tausta_kansi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03350" y="274638"/>
            <a:ext cx="72834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  <a:endParaRPr lang="fi-FI" altLang="fi-FI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03350" y="1600200"/>
            <a:ext cx="72834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  <a:endParaRPr lang="fi-FI" altLang="fi-F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0" y="6396038"/>
            <a:ext cx="78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5F4C0A8-70CC-4611-92DD-95FB79DA3169}" type="datetime1">
              <a:rPr lang="fi-FI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50038" y="6396038"/>
            <a:ext cx="369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B0906-4AE8-4338-8890-3FA824E5CAD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9" name="Footer Placeholder 4"/>
          <p:cNvSpPr txBox="1">
            <a:spLocks/>
          </p:cNvSpPr>
          <p:nvPr userDrawn="1"/>
        </p:nvSpPr>
        <p:spPr>
          <a:xfrm>
            <a:off x="755650" y="6242050"/>
            <a:ext cx="5111750" cy="454025"/>
          </a:xfrm>
          <a:prstGeom prst="rect">
            <a:avLst/>
          </a:prstGeom>
        </p:spPr>
        <p:txBody>
          <a:bodyPr anchor="b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Kapteeni Jari  Parviainen</a:t>
            </a:r>
          </a:p>
          <a:p>
            <a:pPr>
              <a:defRPr/>
            </a:pPr>
            <a:r>
              <a:rPr lang="fi-FI" dirty="0" smtClean="0"/>
              <a:t>Sektorin johtaja</a:t>
            </a:r>
          </a:p>
          <a:p>
            <a:pPr>
              <a:defRPr/>
            </a:pPr>
            <a:r>
              <a:rPr lang="fi-FI" smtClean="0">
                <a:latin typeface="Arial" charset="0"/>
                <a:cs typeface="Arial" charset="0"/>
              </a:rPr>
              <a:t>Henkilöstöosasto</a:t>
            </a:r>
            <a:endParaRPr lang="fi-FI" dirty="0" smtClean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27" r:id="rId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Ryhmitys paraatikentällä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A92639-6A62-4572-BCF6-7476E29746D6}" type="datetime1">
              <a:rPr lang="fi-FI"/>
              <a:pPr>
                <a:defRPr/>
              </a:pPr>
              <a:t>28.7.2015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7B77C9-CDEE-4DE2-B969-BF6A770DC367}" type="slidenum">
              <a:rPr lang="fi-FI"/>
              <a:pPr>
                <a:defRPr/>
              </a:pPr>
              <a:t>1</a:t>
            </a:fld>
            <a:endParaRPr lang="fi-FI" dirty="0"/>
          </a:p>
        </p:txBody>
      </p:sp>
      <p:sp>
        <p:nvSpPr>
          <p:cNvPr id="6" name="Rectangle 40"/>
          <p:cNvSpPr>
            <a:spLocks noGrp="1" noChangeArrowheads="1"/>
          </p:cNvSpPr>
          <p:nvPr>
            <p:ph idx="1"/>
          </p:nvPr>
        </p:nvSpPr>
        <p:spPr bwMode="auto">
          <a:xfrm>
            <a:off x="1403350" y="1700213"/>
            <a:ext cx="728345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algn="l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</a:pPr>
            <a:endParaRPr lang="fi-FI" altLang="fi-FI" sz="2000" dirty="0">
              <a:latin typeface="Arial" charset="0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</a:pPr>
            <a:endParaRPr lang="fi-FI" altLang="fi-FI" sz="1600" dirty="0">
              <a:latin typeface="Arial" charset="0"/>
            </a:endParaRPr>
          </a:p>
        </p:txBody>
      </p:sp>
      <p:sp>
        <p:nvSpPr>
          <p:cNvPr id="7" name="Rectangle 2357"/>
          <p:cNvSpPr>
            <a:spLocks noChangeArrowheads="1"/>
          </p:cNvSpPr>
          <p:nvPr/>
        </p:nvSpPr>
        <p:spPr bwMode="auto">
          <a:xfrm>
            <a:off x="2092325" y="1792288"/>
            <a:ext cx="1412875" cy="55562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i-FI" altLang="fi-FI" sz="1000" dirty="0">
                <a:solidFill>
                  <a:schemeClr val="bg1"/>
                </a:solidFill>
              </a:rPr>
              <a:t>Kymen</a:t>
            </a:r>
          </a:p>
          <a:p>
            <a:r>
              <a:rPr lang="fi-FI" altLang="fi-FI" sz="1000" dirty="0">
                <a:solidFill>
                  <a:schemeClr val="bg1"/>
                </a:solidFill>
              </a:rPr>
              <a:t> jääkäripataljoona</a:t>
            </a:r>
          </a:p>
        </p:txBody>
      </p:sp>
      <p:sp>
        <p:nvSpPr>
          <p:cNvPr id="8" name="Rectangle 2356"/>
          <p:cNvSpPr>
            <a:spLocks noChangeArrowheads="1"/>
          </p:cNvSpPr>
          <p:nvPr/>
        </p:nvSpPr>
        <p:spPr bwMode="auto">
          <a:xfrm>
            <a:off x="3675063" y="1808163"/>
            <a:ext cx="1420812" cy="5556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i-FI" altLang="fi-FI" sz="1000">
                <a:solidFill>
                  <a:schemeClr val="bg1"/>
                </a:solidFill>
              </a:rPr>
              <a:t>Karjalan</a:t>
            </a:r>
          </a:p>
          <a:p>
            <a:r>
              <a:rPr lang="fi-FI" altLang="fi-FI" sz="1000">
                <a:solidFill>
                  <a:schemeClr val="bg1"/>
                </a:solidFill>
              </a:rPr>
              <a:t>tykistörykmentti</a:t>
            </a:r>
          </a:p>
        </p:txBody>
      </p:sp>
      <p:sp>
        <p:nvSpPr>
          <p:cNvPr id="9" name="Rectangle 2358"/>
          <p:cNvSpPr>
            <a:spLocks noChangeArrowheads="1"/>
          </p:cNvSpPr>
          <p:nvPr/>
        </p:nvSpPr>
        <p:spPr bwMode="auto">
          <a:xfrm>
            <a:off x="5314950" y="1808163"/>
            <a:ext cx="1493838" cy="5556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i-FI" altLang="fi-FI" sz="1000">
                <a:solidFill>
                  <a:schemeClr val="bg1"/>
                </a:solidFill>
              </a:rPr>
              <a:t>Salpausselän</a:t>
            </a:r>
          </a:p>
          <a:p>
            <a:r>
              <a:rPr lang="fi-FI" altLang="fi-FI" sz="1000">
                <a:solidFill>
                  <a:schemeClr val="bg1"/>
                </a:solidFill>
              </a:rPr>
              <a:t>ilmatorjuntapatteristo</a:t>
            </a:r>
          </a:p>
        </p:txBody>
      </p:sp>
      <p:sp>
        <p:nvSpPr>
          <p:cNvPr id="10" name="Rectangle 2355"/>
          <p:cNvSpPr>
            <a:spLocks noChangeArrowheads="1"/>
          </p:cNvSpPr>
          <p:nvPr/>
        </p:nvSpPr>
        <p:spPr bwMode="auto">
          <a:xfrm rot="16200000">
            <a:off x="1037431" y="2810668"/>
            <a:ext cx="1293813" cy="555625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fi-FI" altLang="fi-FI" sz="900" dirty="0">
                <a:solidFill>
                  <a:schemeClr val="bg1"/>
                </a:solidFill>
              </a:rPr>
              <a:t>Itä-Suomen</a:t>
            </a:r>
            <a:r>
              <a:rPr lang="fi-FI" altLang="fi-FI" sz="1000" dirty="0">
                <a:solidFill>
                  <a:schemeClr val="bg1"/>
                </a:solidFill>
              </a:rPr>
              <a:t> </a:t>
            </a:r>
            <a:r>
              <a:rPr lang="fi-FI" altLang="fi-FI" sz="1000" dirty="0" smtClean="0">
                <a:solidFill>
                  <a:schemeClr val="bg1"/>
                </a:solidFill>
              </a:rPr>
              <a:t>viesti-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fi-FI" altLang="fi-FI" sz="1000" dirty="0" smtClean="0">
                <a:solidFill>
                  <a:schemeClr val="bg1"/>
                </a:solidFill>
              </a:rPr>
              <a:t>pataljoona</a:t>
            </a:r>
            <a:endParaRPr lang="fi-FI" altLang="fi-FI" sz="1000" dirty="0">
              <a:solidFill>
                <a:schemeClr val="bg1"/>
              </a:solidFill>
            </a:endParaRPr>
          </a:p>
        </p:txBody>
      </p:sp>
      <p:sp>
        <p:nvSpPr>
          <p:cNvPr id="11" name="Rectangle 2371"/>
          <p:cNvSpPr>
            <a:spLocks noChangeArrowheads="1"/>
          </p:cNvSpPr>
          <p:nvPr/>
        </p:nvSpPr>
        <p:spPr bwMode="auto">
          <a:xfrm>
            <a:off x="2943224" y="4959350"/>
            <a:ext cx="836687" cy="379413"/>
          </a:xfrm>
          <a:prstGeom prst="rect">
            <a:avLst/>
          </a:prstGeom>
          <a:solidFill>
            <a:srgbClr val="3366FF">
              <a:alpha val="6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i-FI" altLang="fi-FI" sz="1000" dirty="0">
                <a:solidFill>
                  <a:schemeClr val="bg1"/>
                </a:solidFill>
              </a:rPr>
              <a:t>Soittokunta</a:t>
            </a:r>
          </a:p>
        </p:txBody>
      </p:sp>
      <p:sp>
        <p:nvSpPr>
          <p:cNvPr id="13" name="Rectangle 2384"/>
          <p:cNvSpPr>
            <a:spLocks noChangeArrowheads="1"/>
          </p:cNvSpPr>
          <p:nvPr/>
        </p:nvSpPr>
        <p:spPr bwMode="auto">
          <a:xfrm>
            <a:off x="4296345" y="4448175"/>
            <a:ext cx="347663" cy="3381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i-FI" altLang="fi-FI" sz="1800"/>
              <a:t>K</a:t>
            </a:r>
          </a:p>
        </p:txBody>
      </p:sp>
      <p:sp>
        <p:nvSpPr>
          <p:cNvPr id="14" name="Rectangle 2373"/>
          <p:cNvSpPr>
            <a:spLocks noChangeArrowheads="1"/>
          </p:cNvSpPr>
          <p:nvPr/>
        </p:nvSpPr>
        <p:spPr bwMode="auto">
          <a:xfrm>
            <a:off x="5230813" y="4941888"/>
            <a:ext cx="812800" cy="414337"/>
          </a:xfrm>
          <a:prstGeom prst="rect">
            <a:avLst/>
          </a:prstGeom>
          <a:solidFill>
            <a:srgbClr val="00CCFF">
              <a:alpha val="60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i-FI" altLang="fi-FI" sz="1000">
                <a:solidFill>
                  <a:schemeClr val="bg1"/>
                </a:solidFill>
              </a:rPr>
              <a:t>Kutsuvieraat</a:t>
            </a:r>
          </a:p>
        </p:txBody>
      </p:sp>
      <p:sp>
        <p:nvSpPr>
          <p:cNvPr id="15" name="Rectangle 2359"/>
          <p:cNvSpPr>
            <a:spLocks noChangeArrowheads="1"/>
          </p:cNvSpPr>
          <p:nvPr/>
        </p:nvSpPr>
        <p:spPr bwMode="auto">
          <a:xfrm rot="16200000">
            <a:off x="6664325" y="2751138"/>
            <a:ext cx="1173163" cy="522287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i-FI" altLang="fi-FI" sz="1000" dirty="0">
                <a:solidFill>
                  <a:schemeClr val="bg1"/>
                </a:solidFill>
              </a:rPr>
              <a:t>Kymen </a:t>
            </a:r>
          </a:p>
          <a:p>
            <a:r>
              <a:rPr lang="fi-FI" altLang="fi-FI" sz="1000" dirty="0">
                <a:solidFill>
                  <a:schemeClr val="bg1"/>
                </a:solidFill>
              </a:rPr>
              <a:t>pioneeripataljoona</a:t>
            </a:r>
          </a:p>
        </p:txBody>
      </p:sp>
      <p:sp>
        <p:nvSpPr>
          <p:cNvPr id="16" name="Rectangle 2360"/>
          <p:cNvSpPr>
            <a:spLocks noChangeArrowheads="1"/>
          </p:cNvSpPr>
          <p:nvPr/>
        </p:nvSpPr>
        <p:spPr bwMode="auto">
          <a:xfrm rot="16200000">
            <a:off x="6721475" y="3995738"/>
            <a:ext cx="1068387" cy="54768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i-FI" altLang="fi-FI" sz="1000" dirty="0">
                <a:solidFill>
                  <a:schemeClr val="bg1"/>
                </a:solidFill>
              </a:rPr>
              <a:t>Karjalan</a:t>
            </a:r>
          </a:p>
          <a:p>
            <a:r>
              <a:rPr lang="fi-FI" altLang="fi-FI" sz="1000" dirty="0">
                <a:solidFill>
                  <a:schemeClr val="bg1"/>
                </a:solidFill>
              </a:rPr>
              <a:t>huoltopataljoona</a:t>
            </a:r>
          </a:p>
        </p:txBody>
      </p:sp>
      <p:sp>
        <p:nvSpPr>
          <p:cNvPr id="17" name="Text Box 2386"/>
          <p:cNvSpPr txBox="1">
            <a:spLocks noChangeArrowheads="1"/>
          </p:cNvSpPr>
          <p:nvPr/>
        </p:nvSpPr>
        <p:spPr bwMode="auto">
          <a:xfrm>
            <a:off x="1068388" y="5753100"/>
            <a:ext cx="1725612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sz="1200" dirty="0"/>
              <a:t>K= Paraatin komentaja</a:t>
            </a:r>
          </a:p>
        </p:txBody>
      </p:sp>
      <p:sp>
        <p:nvSpPr>
          <p:cNvPr id="18" name="Rectangle 2355"/>
          <p:cNvSpPr>
            <a:spLocks noChangeArrowheads="1"/>
          </p:cNvSpPr>
          <p:nvPr/>
        </p:nvSpPr>
        <p:spPr bwMode="auto">
          <a:xfrm rot="16200000">
            <a:off x="1141042" y="4123655"/>
            <a:ext cx="1080840" cy="555625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fi-FI" altLang="fi-FI" sz="1000" dirty="0" smtClean="0">
                <a:solidFill>
                  <a:schemeClr val="bg1"/>
                </a:solidFill>
              </a:rPr>
              <a:t>Lippukomppania</a:t>
            </a:r>
            <a:endParaRPr lang="fi-FI" altLang="fi-FI" sz="1000" dirty="0">
              <a:solidFill>
                <a:schemeClr val="bg1"/>
              </a:solidFill>
            </a:endParaRPr>
          </a:p>
        </p:txBody>
      </p:sp>
      <p:sp>
        <p:nvSpPr>
          <p:cNvPr id="23" name="Rectangle 2384"/>
          <p:cNvSpPr>
            <a:spLocks noChangeArrowheads="1"/>
          </p:cNvSpPr>
          <p:nvPr/>
        </p:nvSpPr>
        <p:spPr bwMode="auto">
          <a:xfrm>
            <a:off x="6300192" y="4938713"/>
            <a:ext cx="508596" cy="417512"/>
          </a:xfrm>
          <a:prstGeom prst="rect">
            <a:avLst/>
          </a:prstGeom>
          <a:gradFill>
            <a:gsLst>
              <a:gs pos="18000">
                <a:srgbClr val="FF0000"/>
              </a:gs>
              <a:gs pos="100000">
                <a:schemeClr val="bg2">
                  <a:shade val="30000"/>
                  <a:satMod val="200000"/>
                </a:schemeClr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i-FI" altLang="fi-FI" sz="1200" dirty="0" smtClean="0"/>
              <a:t>155</a:t>
            </a:r>
          </a:p>
          <a:p>
            <a:r>
              <a:rPr lang="fi-FI" altLang="fi-FI" sz="1200" dirty="0" smtClean="0"/>
              <a:t>K 98</a:t>
            </a:r>
            <a:endParaRPr lang="fi-FI" altLang="fi-FI" sz="1200" dirty="0"/>
          </a:p>
        </p:txBody>
      </p:sp>
      <p:sp>
        <p:nvSpPr>
          <p:cNvPr id="25" name="Rectangle 2384"/>
          <p:cNvSpPr>
            <a:spLocks noChangeArrowheads="1"/>
          </p:cNvSpPr>
          <p:nvPr/>
        </p:nvSpPr>
        <p:spPr bwMode="auto">
          <a:xfrm>
            <a:off x="2092325" y="4959350"/>
            <a:ext cx="508596" cy="417512"/>
          </a:xfrm>
          <a:prstGeom prst="rect">
            <a:avLst/>
          </a:prstGeom>
          <a:gradFill>
            <a:gsLst>
              <a:gs pos="18000">
                <a:srgbClr val="FF0000"/>
              </a:gs>
              <a:gs pos="100000">
                <a:schemeClr val="bg2">
                  <a:shade val="30000"/>
                  <a:satMod val="200000"/>
                </a:schemeClr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i-FI" altLang="fi-FI" sz="1200" dirty="0" smtClean="0"/>
              <a:t>155</a:t>
            </a:r>
          </a:p>
          <a:p>
            <a:r>
              <a:rPr lang="fi-FI" altLang="fi-FI" sz="1200" dirty="0" smtClean="0"/>
              <a:t>K 98</a:t>
            </a:r>
            <a:endParaRPr lang="fi-FI" altLang="fi-FI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V-MAAVOIMAT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06849"/>
      </a:accent1>
      <a:accent2>
        <a:srgbClr val="4D9580"/>
      </a:accent2>
      <a:accent3>
        <a:srgbClr val="B2D2C8"/>
      </a:accent3>
      <a:accent4>
        <a:srgbClr val="D9E8E4"/>
      </a:accent4>
      <a:accent5>
        <a:srgbClr val="4D4D4D"/>
      </a:accent5>
      <a:accent6>
        <a:srgbClr val="ACACAC"/>
      </a:accent6>
      <a:hlink>
        <a:srgbClr val="FFFFFF"/>
      </a:hlink>
      <a:folHlink>
        <a:srgbClr val="FFFFFF"/>
      </a:folHlink>
    </a:clrScheme>
    <a:fontScheme name="P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504</TotalTime>
  <Words>32</Words>
  <Application>Microsoft Office PowerPoint</Application>
  <PresentationFormat>Näytössä katseltava diaesitys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Ryhmitys paraatikentällä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SST</dc:creator>
  <cp:lastModifiedBy>Parviainen Jari PV KARPR</cp:lastModifiedBy>
  <cp:revision>51</cp:revision>
  <dcterms:created xsi:type="dcterms:W3CDTF">2014-10-24T09:34:52Z</dcterms:created>
  <dcterms:modified xsi:type="dcterms:W3CDTF">2015-07-28T10:26:10Z</dcterms:modified>
</cp:coreProperties>
</file>