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1" r:id="rId2"/>
  </p:sldIdLst>
  <p:sldSz cx="9144000" cy="6858000" type="screen4x3"/>
  <p:notesSz cx="6799263" cy="99298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1" autoAdjust="0"/>
    <p:restoredTop sz="94675" autoAdjust="0"/>
  </p:normalViewPr>
  <p:slideViewPr>
    <p:cSldViewPr>
      <p:cViewPr>
        <p:scale>
          <a:sx n="110" d="100"/>
          <a:sy n="110" d="100"/>
        </p:scale>
        <p:origin x="-924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26" d="100"/>
          <a:sy n="126" d="100"/>
        </p:scale>
        <p:origin x="-4896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2F3A89C8-C358-49E5-9002-F723FC042AC1}" type="datetimeFigureOut">
              <a:rPr lang="fi-FI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25094326-8742-4B2F-9E8B-D4F12BD54B33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895366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84620A9-EE87-48DB-A03E-986358C3AE3A}" type="datetimeFigureOut">
              <a:rPr lang="fi-FI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40363" cy="44688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fi-FI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8AB14A27-CD78-47EB-8A9D-744267C92E95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63221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AB14A27-CD78-47EB-8A9D-744267C92E95}" type="slidenum">
              <a:rPr lang="fi-FI" smtClean="0"/>
              <a:pPr>
                <a:defRPr/>
              </a:pPr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18005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tausta_kans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860" y="1958975"/>
            <a:ext cx="6984776" cy="1470025"/>
          </a:xfrm>
        </p:spPr>
        <p:txBody>
          <a:bodyPr anchor="b">
            <a:normAutofit/>
          </a:bodyPr>
          <a:lstStyle>
            <a:lvl1pPr algn="ctr">
              <a:defRPr sz="3400" b="1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79860" y="3598168"/>
            <a:ext cx="6984776" cy="91095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fi-FI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723E4F-A55E-49E9-9F4C-3705D4F206D0}" type="datetime1">
              <a:rPr lang="fi-FI" smtClean="0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0F62AE-AF3B-42B8-9E5B-2D1A5635825C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95478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tausta_kansi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9860" y="836712"/>
            <a:ext cx="6984776" cy="1470025"/>
          </a:xfrm>
        </p:spPr>
        <p:txBody>
          <a:bodyPr anchor="b">
            <a:normAutofit/>
          </a:bodyPr>
          <a:lstStyle>
            <a:lvl1pPr algn="ctr">
              <a:defRPr sz="3400" b="1"/>
            </a:lvl1pPr>
          </a:lstStyle>
          <a:p>
            <a:r>
              <a:rPr lang="en-US" dirty="0" smtClean="0"/>
              <a:t>Click to edit Master title style</a:t>
            </a:r>
            <a:endParaRPr lang="fi-FI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idx="1"/>
          </p:nvPr>
        </p:nvSpPr>
        <p:spPr>
          <a:xfrm>
            <a:off x="0" y="2492896"/>
            <a:ext cx="9144000" cy="3322712"/>
          </a:xfrm>
        </p:spPr>
        <p:txBody>
          <a:bodyPr rtlCol="0">
            <a:norm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71B371-778B-48EA-83F5-AF683BA207D1}" type="datetime1">
              <a:rPr lang="fi-FI" smtClean="0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C38CCF3-E7EA-43BE-B77F-DA23841B6A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90336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53139-80F9-4117-8D66-70D9BD6DB6E3}" type="datetime1">
              <a:rPr lang="fi-FI" smtClean="0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A06E0-315A-420E-A728-356956A2582E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29935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5" descr="tausta_kansi.jpg"/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1403350" y="274638"/>
            <a:ext cx="728345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400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title style</a:t>
            </a:r>
            <a:endParaRPr lang="fi-FI" altLang="fi-FI" smtClean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403350" y="1600200"/>
            <a:ext cx="72834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i-FI" smtClean="0"/>
              <a:t>Click to edit Master text styles</a:t>
            </a:r>
          </a:p>
          <a:p>
            <a:pPr lvl="1"/>
            <a:r>
              <a:rPr lang="en-US" altLang="fi-FI" smtClean="0"/>
              <a:t>Second level</a:t>
            </a:r>
          </a:p>
          <a:p>
            <a:pPr lvl="2"/>
            <a:r>
              <a:rPr lang="en-US" altLang="fi-FI" smtClean="0"/>
              <a:t>Third level</a:t>
            </a:r>
          </a:p>
          <a:p>
            <a:pPr lvl="3"/>
            <a:r>
              <a:rPr lang="en-US" altLang="fi-FI" smtClean="0"/>
              <a:t>Fourth level</a:t>
            </a:r>
          </a:p>
          <a:p>
            <a:pPr lvl="4"/>
            <a:r>
              <a:rPr lang="en-US" altLang="fi-FI" smtClean="0"/>
              <a:t>Fifth level</a:t>
            </a:r>
            <a:endParaRPr lang="fi-FI" altLang="fi-FI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0" y="6396038"/>
            <a:ext cx="78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="1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138C56D-21A2-4474-861D-DB84E57296E6}" type="datetime1">
              <a:rPr lang="fi-FI" smtClean="0"/>
              <a:pPr>
                <a:defRPr/>
              </a:pPr>
              <a:t>28.7.2015</a:t>
            </a:fld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50038" y="6396038"/>
            <a:ext cx="369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750" b="1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870035A-E737-4A97-BCFC-2B9473D7C7C6}" type="slidenum">
              <a:rPr lang="fi-FI"/>
              <a:pPr>
                <a:defRPr/>
              </a:pPr>
              <a:t>‹#›</a:t>
            </a:fld>
            <a:endParaRPr lang="fi-FI"/>
          </a:p>
        </p:txBody>
      </p:sp>
      <p:sp>
        <p:nvSpPr>
          <p:cNvPr id="19" name="Footer Placeholder 4"/>
          <p:cNvSpPr txBox="1">
            <a:spLocks/>
          </p:cNvSpPr>
          <p:nvPr userDrawn="1"/>
        </p:nvSpPr>
        <p:spPr>
          <a:xfrm>
            <a:off x="755650" y="6242050"/>
            <a:ext cx="5111750" cy="454025"/>
          </a:xfrm>
          <a:prstGeom prst="rect">
            <a:avLst/>
          </a:prstGeom>
        </p:spPr>
        <p:txBody>
          <a:bodyPr anchor="b"/>
          <a:lstStyle>
            <a:lvl1pPr algn="l">
              <a:defRPr sz="750" b="1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fi-FI" dirty="0" smtClean="0"/>
              <a:t>Kapteeni  Jari Parviainen</a:t>
            </a:r>
          </a:p>
          <a:p>
            <a:pPr>
              <a:defRPr/>
            </a:pPr>
            <a:r>
              <a:rPr lang="fi-FI" dirty="0" smtClean="0"/>
              <a:t>Sektorin</a:t>
            </a:r>
            <a:r>
              <a:rPr lang="fi-FI" baseline="0" dirty="0" smtClean="0"/>
              <a:t> johtaja</a:t>
            </a:r>
            <a:endParaRPr lang="fi-FI" dirty="0" smtClean="0"/>
          </a:p>
          <a:p>
            <a:pPr>
              <a:defRPr/>
            </a:pPr>
            <a:r>
              <a:rPr lang="fi-FI" smtClean="0"/>
              <a:t>Henkilöstöosasto</a:t>
            </a:r>
            <a:endParaRPr lang="fi-FI" dirty="0" smtClean="0"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  <p:sldLayoutId id="2147483827" r:id="rId3"/>
  </p:sldLayoutIdLst>
  <p:hf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200" b="1">
          <a:solidFill>
            <a:schemeClr val="accent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fi-FI" altLang="fi-FI" dirty="0" smtClean="0"/>
              <a:t>Ohimarssijärjestys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1403350" y="1700213"/>
            <a:ext cx="7283450" cy="4525962"/>
          </a:xfrm>
        </p:spPr>
        <p:txBody>
          <a:bodyPr numCol="2"/>
          <a:lstStyle/>
          <a:p>
            <a:pPr lvl="1" eaLnBrk="1" hangingPunct="1">
              <a:buFontTx/>
              <a:buAutoNum type="arabicPeriod"/>
            </a:pPr>
            <a:r>
              <a:rPr lang="fi-FI" altLang="fi-FI" sz="1600" dirty="0" smtClean="0"/>
              <a:t>Paraatin komentaja</a:t>
            </a:r>
          </a:p>
          <a:p>
            <a:pPr lvl="1" eaLnBrk="1" hangingPunct="1">
              <a:buFontTx/>
              <a:buAutoNum type="arabicPeriod"/>
            </a:pPr>
            <a:r>
              <a:rPr lang="fi-FI" altLang="fi-FI" sz="1600" dirty="0" smtClean="0"/>
              <a:t>Karjalan prikaatin lippu</a:t>
            </a:r>
          </a:p>
          <a:p>
            <a:pPr lvl="1" eaLnBrk="1" hangingPunct="1">
              <a:buFontTx/>
              <a:buAutoNum type="arabicPeriod"/>
            </a:pPr>
            <a:r>
              <a:rPr lang="fi-FI" altLang="fi-FI" sz="1600" dirty="0" smtClean="0"/>
              <a:t>Lippukomppania (Esikuntakomppania).</a:t>
            </a:r>
          </a:p>
          <a:p>
            <a:pPr lvl="1" eaLnBrk="1" hangingPunct="1">
              <a:buFontTx/>
              <a:buAutoNum type="arabicPeriod"/>
            </a:pPr>
            <a:r>
              <a:rPr lang="fi-FI" altLang="fi-FI" sz="1600" dirty="0" smtClean="0"/>
              <a:t>Itä-Suomen viestipataljoona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1. Viestikomppania        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2. Viestikomppania</a:t>
            </a:r>
          </a:p>
          <a:p>
            <a:pPr lvl="1" eaLnBrk="1" hangingPunct="1">
              <a:buFontTx/>
              <a:buAutoNum type="arabicPeriod" startAt="5"/>
            </a:pPr>
            <a:r>
              <a:rPr lang="fi-FI" altLang="fi-FI" sz="1600" dirty="0" smtClean="0"/>
              <a:t>Kymen jääkäripataljoona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1. Panssarijääkärikomppania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2. Panssarijääkärikomppania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3. Panssarijääkärikomppania</a:t>
            </a:r>
          </a:p>
          <a:p>
            <a:pPr lvl="1" eaLnBrk="1" hangingPunct="1">
              <a:buFontTx/>
              <a:buAutoNum type="arabicPeriod" startAt="6"/>
            </a:pPr>
            <a:r>
              <a:rPr lang="fi-FI" altLang="fi-FI" sz="1600" dirty="0" smtClean="0"/>
              <a:t>Karjalan tykistörykmentti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1. Kenttätykistöpatteri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2. Kenttätykistöpatteri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3. Kenttätykistöpatteri</a:t>
            </a:r>
          </a:p>
          <a:p>
            <a:pPr lvl="1" eaLnBrk="1" hangingPunct="1">
              <a:buFontTx/>
              <a:buAutoNum type="arabicPeriod" startAt="7"/>
            </a:pPr>
            <a:r>
              <a:rPr lang="fi-FI" altLang="fi-FI" sz="1600" dirty="0" smtClean="0"/>
              <a:t>Salpausselän ilmatorjuntapatteristo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1. Ilmatorjuntapatteri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2. Ilmatorjuntapatteri</a:t>
            </a:r>
          </a:p>
          <a:p>
            <a:pPr lvl="1" eaLnBrk="1" hangingPunct="1">
              <a:buFontTx/>
              <a:buAutoNum type="arabicPeriod" startAt="8"/>
            </a:pPr>
            <a:r>
              <a:rPr lang="fi-FI" altLang="fi-FI" sz="1600" dirty="0" smtClean="0"/>
              <a:t>Kymen pioneeripataljoona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1. Pioneerikomppania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2. Pioneerikomppania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Raivaajakomppania</a:t>
            </a:r>
          </a:p>
          <a:p>
            <a:pPr lvl="1" eaLnBrk="1" hangingPunct="1">
              <a:buFontTx/>
              <a:buAutoNum type="arabicPeriod" startAt="9"/>
            </a:pPr>
            <a:r>
              <a:rPr lang="fi-FI" altLang="fi-FI" sz="1600" dirty="0" smtClean="0"/>
              <a:t>Karjalan Huoltopataljoona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1. Huoltokomppania</a:t>
            </a:r>
          </a:p>
          <a:p>
            <a:pPr lvl="1" eaLnBrk="1" hangingPunct="1">
              <a:buFontTx/>
              <a:buChar char="•"/>
            </a:pPr>
            <a:r>
              <a:rPr lang="fi-FI" altLang="fi-FI" sz="1600" dirty="0" smtClean="0"/>
              <a:t>2. Huoltokomppania</a:t>
            </a:r>
          </a:p>
          <a:p>
            <a:pPr eaLnBrk="1" hangingPunct="1"/>
            <a:endParaRPr lang="fi-FI" altLang="fi-FI" sz="20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DA92639-6A62-4572-BCF6-7476E29746D6}" type="datetime1">
              <a:rPr lang="fi-FI" smtClean="0"/>
              <a:pPr>
                <a:defRPr/>
              </a:pPr>
              <a:t>28.7.2015</a:t>
            </a:fld>
            <a:endParaRPr lang="fi-FI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86A06EA-A22C-4AB9-B05A-F3EE6BD01D4E}" type="slidenum">
              <a:rPr lang="fi-FI"/>
              <a:pPr>
                <a:defRPr/>
              </a:pPr>
              <a:t>1</a:t>
            </a:fld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PV-MAAVOIMAT">
      <a:dk1>
        <a:srgbClr val="262626"/>
      </a:dk1>
      <a:lt1>
        <a:srgbClr val="FFFFFF"/>
      </a:lt1>
      <a:dk2>
        <a:srgbClr val="262626"/>
      </a:dk2>
      <a:lt2>
        <a:srgbClr val="FFFFFF"/>
      </a:lt2>
      <a:accent1>
        <a:srgbClr val="006849"/>
      </a:accent1>
      <a:accent2>
        <a:srgbClr val="4D9580"/>
      </a:accent2>
      <a:accent3>
        <a:srgbClr val="B2D2C8"/>
      </a:accent3>
      <a:accent4>
        <a:srgbClr val="D9E8E4"/>
      </a:accent4>
      <a:accent5>
        <a:srgbClr val="4D4D4D"/>
      </a:accent5>
      <a:accent6>
        <a:srgbClr val="ACACAC"/>
      </a:accent6>
      <a:hlink>
        <a:srgbClr val="FFFFFF"/>
      </a:hlink>
      <a:folHlink>
        <a:srgbClr val="FFFFFF"/>
      </a:folHlink>
    </a:clrScheme>
    <a:fontScheme name="P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476</TotalTime>
  <Words>68</Words>
  <Application>Microsoft Office PowerPoint</Application>
  <PresentationFormat>Näytössä katseltava diaesitys (4:3)</PresentationFormat>
  <Paragraphs>28</Paragraphs>
  <Slides>1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Office Theme</vt:lpstr>
      <vt:lpstr>Ohimarssijärjestys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SST</dc:creator>
  <cp:lastModifiedBy>Parviainen Jari PV KARPR</cp:lastModifiedBy>
  <cp:revision>50</cp:revision>
  <dcterms:created xsi:type="dcterms:W3CDTF">2014-10-24T09:34:52Z</dcterms:created>
  <dcterms:modified xsi:type="dcterms:W3CDTF">2015-07-28T10:24:36Z</dcterms:modified>
</cp:coreProperties>
</file>